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05" r:id="rId4"/>
  </p:sldMasterIdLst>
  <p:notesMasterIdLst>
    <p:notesMasterId r:id="rId31"/>
  </p:notesMasterIdLst>
  <p:sldIdLst>
    <p:sldId id="480" r:id="rId5"/>
    <p:sldId id="492" r:id="rId6"/>
    <p:sldId id="494" r:id="rId7"/>
    <p:sldId id="495" r:id="rId8"/>
    <p:sldId id="493" r:id="rId9"/>
    <p:sldId id="496" r:id="rId10"/>
    <p:sldId id="483" r:id="rId11"/>
    <p:sldId id="407" r:id="rId12"/>
    <p:sldId id="386" r:id="rId13"/>
    <p:sldId id="402" r:id="rId14"/>
    <p:sldId id="378" r:id="rId15"/>
    <p:sldId id="273" r:id="rId16"/>
    <p:sldId id="466" r:id="rId17"/>
    <p:sldId id="283" r:id="rId18"/>
    <p:sldId id="408" r:id="rId19"/>
    <p:sldId id="264" r:id="rId20"/>
    <p:sldId id="469" r:id="rId21"/>
    <p:sldId id="489" r:id="rId22"/>
    <p:sldId id="372" r:id="rId23"/>
    <p:sldId id="365" r:id="rId24"/>
    <p:sldId id="490" r:id="rId25"/>
    <p:sldId id="477" r:id="rId26"/>
    <p:sldId id="478" r:id="rId27"/>
    <p:sldId id="474" r:id="rId28"/>
    <p:sldId id="491" r:id="rId29"/>
    <p:sldId id="270" r:id="rId3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984">
          <p15:clr>
            <a:srgbClr val="A4A3A4"/>
          </p15:clr>
        </p15:guide>
        <p15:guide id="4" orient="horz" pos="2472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50" roundtripDataSignature="AMtx7mj57Pfnnyw+O/am8ES8mBQWiOmTI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endra Nagle" initials="DN" lastIdx="2" clrIdx="0">
    <p:extLst>
      <p:ext uri="{19B8F6BF-5375-455C-9EA6-DF929625EA0E}">
        <p15:presenceInfo xmlns:p15="http://schemas.microsoft.com/office/powerpoint/2012/main" userId="S::devendra@msins.in::c0254466-4514-465d-bfdd-2394663721f9" providerId="AD"/>
      </p:ext>
    </p:extLst>
  </p:cmAuthor>
  <p:cmAuthor id="2" name="Hiten Gandhi" initials="HG" lastIdx="1" clrIdx="1">
    <p:extLst>
      <p:ext uri="{19B8F6BF-5375-455C-9EA6-DF929625EA0E}">
        <p15:presenceInfo xmlns:p15="http://schemas.microsoft.com/office/powerpoint/2012/main" userId="Hiten Gand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1"/>
    <a:srgbClr val="F09252"/>
    <a:srgbClr val="F6BA92"/>
    <a:srgbClr val="BEBEBE"/>
    <a:srgbClr val="7DBFFF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E9975-E2CE-4E63-BBC1-5AE4731E9715}" v="81" dt="2023-05-11T08:50:47.548"/>
  </p1510:revLst>
</p1510:revInfo>
</file>

<file path=ppt/tableStyles.xml><?xml version="1.0" encoding="utf-8"?>
<a:tblStyleLst xmlns:a="http://schemas.openxmlformats.org/drawingml/2006/main" def="{B96FC617-2C11-431F-BBCE-6C4A22732ED9}">
  <a:tblStyle styleId="{B96FC617-2C11-431F-BBCE-6C4A22732E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50" Type="http://customschemas.google.com/relationships/presentationmetadata" Target="meta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chi Singhania" userId="3846c038-0236-4ed7-b153-a586fd45ba3f" providerId="ADAL" clId="{EA2FF416-2662-4CE0-B6CE-BF2B2151242C}"/>
    <pc:docChg chg="undo custSel addSld delSld modSld">
      <pc:chgData name="Ruchi Singhania" userId="3846c038-0236-4ed7-b153-a586fd45ba3f" providerId="ADAL" clId="{EA2FF416-2662-4CE0-B6CE-BF2B2151242C}" dt="2023-02-08T04:11:57.078" v="473" actId="6549"/>
      <pc:docMkLst>
        <pc:docMk/>
      </pc:docMkLst>
      <pc:sldChg chg="modSp mod">
        <pc:chgData name="Ruchi Singhania" userId="3846c038-0236-4ed7-b153-a586fd45ba3f" providerId="ADAL" clId="{EA2FF416-2662-4CE0-B6CE-BF2B2151242C}" dt="2023-02-08T04:11:57.078" v="473" actId="6549"/>
        <pc:sldMkLst>
          <pc:docMk/>
          <pc:sldMk cId="1058179846" sldId="481"/>
        </pc:sldMkLst>
        <pc:spChg chg="mod">
          <ac:chgData name="Ruchi Singhania" userId="3846c038-0236-4ed7-b153-a586fd45ba3f" providerId="ADAL" clId="{EA2FF416-2662-4CE0-B6CE-BF2B2151242C}" dt="2023-02-08T04:11:57.078" v="473" actId="6549"/>
          <ac:spMkLst>
            <pc:docMk/>
            <pc:sldMk cId="1058179846" sldId="481"/>
            <ac:spMk id="11" creationId="{D908C1DC-CD37-8887-EAED-C9AFCADD75CB}"/>
          </ac:spMkLst>
        </pc:spChg>
      </pc:sldChg>
      <pc:sldChg chg="add del">
        <pc:chgData name="Ruchi Singhania" userId="3846c038-0236-4ed7-b153-a586fd45ba3f" providerId="ADAL" clId="{EA2FF416-2662-4CE0-B6CE-BF2B2151242C}" dt="2023-02-08T04:09:03.042" v="1" actId="2890"/>
        <pc:sldMkLst>
          <pc:docMk/>
          <pc:sldMk cId="657635785" sldId="493"/>
        </pc:sldMkLst>
      </pc:sldChg>
    </pc:docChg>
  </pc:docChgLst>
  <pc:docChgLst>
    <pc:chgData name="Neel Lalka" userId="f5a1485a-33d2-4721-af96-5850b261424a" providerId="ADAL" clId="{14EA0AF9-8689-4E75-A6C0-BF6E9116EEAD}"/>
    <pc:docChg chg="delSld modSld">
      <pc:chgData name="Neel Lalka" userId="f5a1485a-33d2-4721-af96-5850b261424a" providerId="ADAL" clId="{14EA0AF9-8689-4E75-A6C0-BF6E9116EEAD}" dt="2023-02-21T13:01:11.919" v="93" actId="47"/>
      <pc:docMkLst>
        <pc:docMk/>
      </pc:docMkLst>
      <pc:sldChg chg="addSp delSp modSp mod">
        <pc:chgData name="Neel Lalka" userId="f5a1485a-33d2-4721-af96-5850b261424a" providerId="ADAL" clId="{14EA0AF9-8689-4E75-A6C0-BF6E9116EEAD}" dt="2023-02-21T12:59:31.719" v="43" actId="1076"/>
        <pc:sldMkLst>
          <pc:docMk/>
          <pc:sldMk cId="0" sldId="264"/>
        </pc:sldMkLst>
        <pc:spChg chg="add mod">
          <ac:chgData name="Neel Lalka" userId="f5a1485a-33d2-4721-af96-5850b261424a" providerId="ADAL" clId="{14EA0AF9-8689-4E75-A6C0-BF6E9116EEAD}" dt="2023-02-21T12:59:31.719" v="43" actId="1076"/>
          <ac:spMkLst>
            <pc:docMk/>
            <pc:sldMk cId="0" sldId="264"/>
            <ac:spMk id="4" creationId="{3339142B-1436-D4B5-313D-BEECF41D043F}"/>
          </ac:spMkLst>
        </pc:spChg>
        <pc:picChg chg="add mod modCrop">
          <ac:chgData name="Neel Lalka" userId="f5a1485a-33d2-4721-af96-5850b261424a" providerId="ADAL" clId="{14EA0AF9-8689-4E75-A6C0-BF6E9116EEAD}" dt="2023-02-21T12:58:56.879" v="20" actId="1076"/>
          <ac:picMkLst>
            <pc:docMk/>
            <pc:sldMk cId="0" sldId="264"/>
            <ac:picMk id="2" creationId="{890F1EA4-8C0E-17DF-E056-4FA388A963BB}"/>
          </ac:picMkLst>
        </pc:picChg>
        <pc:picChg chg="add del mod">
          <ac:chgData name="Neel Lalka" userId="f5a1485a-33d2-4721-af96-5850b261424a" providerId="ADAL" clId="{14EA0AF9-8689-4E75-A6C0-BF6E9116EEAD}" dt="2023-02-21T12:57:19.700" v="7" actId="478"/>
          <ac:picMkLst>
            <pc:docMk/>
            <pc:sldMk cId="0" sldId="264"/>
            <ac:picMk id="1026" creationId="{0E84E2D2-321A-D495-8025-1F837CE69D8D}"/>
          </ac:picMkLst>
        </pc:picChg>
      </pc:sldChg>
      <pc:sldChg chg="del">
        <pc:chgData name="Neel Lalka" userId="f5a1485a-33d2-4721-af96-5850b261424a" providerId="ADAL" clId="{14EA0AF9-8689-4E75-A6C0-BF6E9116EEAD}" dt="2023-02-21T13:01:11.919" v="93" actId="47"/>
        <pc:sldMkLst>
          <pc:docMk/>
          <pc:sldMk cId="1058179846" sldId="481"/>
        </pc:sldMkLst>
      </pc:sldChg>
      <pc:sldChg chg="modSp mod">
        <pc:chgData name="Neel Lalka" userId="f5a1485a-33d2-4721-af96-5850b261424a" providerId="ADAL" clId="{14EA0AF9-8689-4E75-A6C0-BF6E9116EEAD}" dt="2023-02-21T13:00:33.619" v="92" actId="1076"/>
        <pc:sldMkLst>
          <pc:docMk/>
          <pc:sldMk cId="2556722255" sldId="487"/>
        </pc:sldMkLst>
        <pc:spChg chg="mod">
          <ac:chgData name="Neel Lalka" userId="f5a1485a-33d2-4721-af96-5850b261424a" providerId="ADAL" clId="{14EA0AF9-8689-4E75-A6C0-BF6E9116EEAD}" dt="2023-02-21T13:00:17.595" v="88" actId="1076"/>
          <ac:spMkLst>
            <pc:docMk/>
            <pc:sldMk cId="2556722255" sldId="487"/>
            <ac:spMk id="42" creationId="{3CEA44CC-35CB-E945-AB5E-DEC3981EEEE5}"/>
          </ac:spMkLst>
        </pc:spChg>
        <pc:spChg chg="mod">
          <ac:chgData name="Neel Lalka" userId="f5a1485a-33d2-4721-af96-5850b261424a" providerId="ADAL" clId="{14EA0AF9-8689-4E75-A6C0-BF6E9116EEAD}" dt="2023-02-21T13:00:33.619" v="92" actId="1076"/>
          <ac:spMkLst>
            <pc:docMk/>
            <pc:sldMk cId="2556722255" sldId="487"/>
            <ac:spMk id="49" creationId="{78F137A5-20A4-7B4A-9BBE-8B6B08C4332C}"/>
          </ac:spMkLst>
        </pc:spChg>
        <pc:picChg chg="mod">
          <ac:chgData name="Neel Lalka" userId="f5a1485a-33d2-4721-af96-5850b261424a" providerId="ADAL" clId="{14EA0AF9-8689-4E75-A6C0-BF6E9116EEAD}" dt="2023-02-21T13:00:12.758" v="87" actId="1076"/>
          <ac:picMkLst>
            <pc:docMk/>
            <pc:sldMk cId="2556722255" sldId="487"/>
            <ac:picMk id="41" creationId="{A0FB4FC2-7EFD-D645-B8C2-3A89598081B5}"/>
          </ac:picMkLst>
        </pc:picChg>
        <pc:picChg chg="mod">
          <ac:chgData name="Neel Lalka" userId="f5a1485a-33d2-4721-af96-5850b261424a" providerId="ADAL" clId="{14EA0AF9-8689-4E75-A6C0-BF6E9116EEAD}" dt="2023-02-21T13:00:22.727" v="90" actId="1076"/>
          <ac:picMkLst>
            <pc:docMk/>
            <pc:sldMk cId="2556722255" sldId="487"/>
            <ac:picMk id="48" creationId="{96A3DE7C-61FD-434F-B102-EFF0A608A7AF}"/>
          </ac:picMkLst>
        </pc:picChg>
      </pc:sldChg>
    </pc:docChg>
  </pc:docChgLst>
  <pc:docChgLst>
    <pc:chgData name="Monika Beniwal" userId="69c5ef5b-b20f-4e47-9a56-5aae99ad0057" providerId="ADAL" clId="{AC0A93B0-2EA0-4B77-80AD-E4D492073EA7}"/>
    <pc:docChg chg="addSld delSld modSld">
      <pc:chgData name="Monika Beniwal" userId="69c5ef5b-b20f-4e47-9a56-5aae99ad0057" providerId="ADAL" clId="{AC0A93B0-2EA0-4B77-80AD-E4D492073EA7}" dt="2023-04-05T05:28:56.308" v="72" actId="47"/>
      <pc:docMkLst>
        <pc:docMk/>
      </pc:docMkLst>
      <pc:sldChg chg="addSp modSp mod">
        <pc:chgData name="Monika Beniwal" userId="69c5ef5b-b20f-4e47-9a56-5aae99ad0057" providerId="ADAL" clId="{AC0A93B0-2EA0-4B77-80AD-E4D492073EA7}" dt="2023-04-05T05:28:50.503" v="71" actId="1076"/>
        <pc:sldMkLst>
          <pc:docMk/>
          <pc:sldMk cId="4082049881" sldId="378"/>
        </pc:sldMkLst>
        <pc:spChg chg="mod">
          <ac:chgData name="Monika Beniwal" userId="69c5ef5b-b20f-4e47-9a56-5aae99ad0057" providerId="ADAL" clId="{AC0A93B0-2EA0-4B77-80AD-E4D492073EA7}" dt="2023-04-05T05:27:56.867" v="41" actId="1076"/>
          <ac:spMkLst>
            <pc:docMk/>
            <pc:sldMk cId="4082049881" sldId="378"/>
            <ac:spMk id="4" creationId="{284ED6AC-2D1E-A129-D03C-9F0A2BD56D07}"/>
          </ac:spMkLst>
        </pc:spChg>
        <pc:spChg chg="mod">
          <ac:chgData name="Monika Beniwal" userId="69c5ef5b-b20f-4e47-9a56-5aae99ad0057" providerId="ADAL" clId="{AC0A93B0-2EA0-4B77-80AD-E4D492073EA7}" dt="2023-04-05T05:28:35.229" v="68" actId="1076"/>
          <ac:spMkLst>
            <pc:docMk/>
            <pc:sldMk cId="4082049881" sldId="378"/>
            <ac:spMk id="19" creationId="{89DE953B-BFAD-CA56-C7BB-4D70ACD1CFEB}"/>
          </ac:spMkLst>
        </pc:spChg>
        <pc:spChg chg="mod">
          <ac:chgData name="Monika Beniwal" userId="69c5ef5b-b20f-4e47-9a56-5aae99ad0057" providerId="ADAL" clId="{AC0A93B0-2EA0-4B77-80AD-E4D492073EA7}" dt="2023-04-05T05:26:49.257" v="28" actId="1076"/>
          <ac:spMkLst>
            <pc:docMk/>
            <pc:sldMk cId="4082049881" sldId="378"/>
            <ac:spMk id="22" creationId="{64A2C386-9F09-752F-7999-D1C8581F0CC5}"/>
          </ac:spMkLst>
        </pc:spChg>
        <pc:spChg chg="add mod">
          <ac:chgData name="Monika Beniwal" userId="69c5ef5b-b20f-4e47-9a56-5aae99ad0057" providerId="ADAL" clId="{AC0A93B0-2EA0-4B77-80AD-E4D492073EA7}" dt="2023-04-05T05:28:25.926" v="66" actId="20577"/>
          <ac:spMkLst>
            <pc:docMk/>
            <pc:sldMk cId="4082049881" sldId="378"/>
            <ac:spMk id="24" creationId="{A9901C5C-89B8-40F4-A2B0-9646A1656150}"/>
          </ac:spMkLst>
        </pc:spChg>
        <pc:spChg chg="mod">
          <ac:chgData name="Monika Beniwal" userId="69c5ef5b-b20f-4e47-9a56-5aae99ad0057" providerId="ADAL" clId="{AC0A93B0-2EA0-4B77-80AD-E4D492073EA7}" dt="2023-04-05T05:27:00.105" v="30" actId="1076"/>
          <ac:spMkLst>
            <pc:docMk/>
            <pc:sldMk cId="4082049881" sldId="378"/>
            <ac:spMk id="26" creationId="{3DF563B4-8566-A24D-2BE2-E5F7327067DD}"/>
          </ac:spMkLst>
        </pc:spChg>
        <pc:spChg chg="add mod">
          <ac:chgData name="Monika Beniwal" userId="69c5ef5b-b20f-4e47-9a56-5aae99ad0057" providerId="ADAL" clId="{AC0A93B0-2EA0-4B77-80AD-E4D492073EA7}" dt="2023-04-05T05:27:13.842" v="32" actId="1076"/>
          <ac:spMkLst>
            <pc:docMk/>
            <pc:sldMk cId="4082049881" sldId="378"/>
            <ac:spMk id="28" creationId="{04D5C1FF-00F9-4A8F-86B3-93165237AD0B}"/>
          </ac:spMkLst>
        </pc:spChg>
        <pc:spChg chg="mod">
          <ac:chgData name="Monika Beniwal" userId="69c5ef5b-b20f-4e47-9a56-5aae99ad0057" providerId="ADAL" clId="{AC0A93B0-2EA0-4B77-80AD-E4D492073EA7}" dt="2023-04-05T05:26:39.016" v="26" actId="1076"/>
          <ac:spMkLst>
            <pc:docMk/>
            <pc:sldMk cId="4082049881" sldId="378"/>
            <ac:spMk id="30" creationId="{B368FA03-608F-1248-D14B-40ED34517529}"/>
          </ac:spMkLst>
        </pc:spChg>
        <pc:spChg chg="add mod">
          <ac:chgData name="Monika Beniwal" userId="69c5ef5b-b20f-4e47-9a56-5aae99ad0057" providerId="ADAL" clId="{AC0A93B0-2EA0-4B77-80AD-E4D492073EA7}" dt="2023-04-05T05:28:07.949" v="43" actId="1076"/>
          <ac:spMkLst>
            <pc:docMk/>
            <pc:sldMk cId="4082049881" sldId="378"/>
            <ac:spMk id="31" creationId="{161C18B5-881E-45BF-BD49-7ED53A36E71B}"/>
          </ac:spMkLst>
        </pc:spChg>
        <pc:spChg chg="mod">
          <ac:chgData name="Monika Beniwal" userId="69c5ef5b-b20f-4e47-9a56-5aae99ad0057" providerId="ADAL" clId="{AC0A93B0-2EA0-4B77-80AD-E4D492073EA7}" dt="2023-04-05T05:28:42.886" v="70" actId="1076"/>
          <ac:spMkLst>
            <pc:docMk/>
            <pc:sldMk cId="4082049881" sldId="378"/>
            <ac:spMk id="35" creationId="{634012B6-60D5-E2E8-E6D7-6A34F581B8D0}"/>
          </ac:spMkLst>
        </pc:spChg>
        <pc:picChg chg="mod">
          <ac:chgData name="Monika Beniwal" userId="69c5ef5b-b20f-4e47-9a56-5aae99ad0057" providerId="ADAL" clId="{AC0A93B0-2EA0-4B77-80AD-E4D492073EA7}" dt="2023-04-05T05:27:45.405" v="39" actId="1076"/>
          <ac:picMkLst>
            <pc:docMk/>
            <pc:sldMk cId="4082049881" sldId="378"/>
            <ac:picMk id="2" creationId="{678FACFC-3665-6C96-2FC6-AF840676A53A}"/>
          </ac:picMkLst>
        </pc:picChg>
        <pc:picChg chg="mod">
          <ac:chgData name="Monika Beniwal" userId="69c5ef5b-b20f-4e47-9a56-5aae99ad0057" providerId="ADAL" clId="{AC0A93B0-2EA0-4B77-80AD-E4D492073EA7}" dt="2023-04-05T05:26:34.693" v="25" actId="1076"/>
          <ac:picMkLst>
            <pc:docMk/>
            <pc:sldMk cId="4082049881" sldId="378"/>
            <ac:picMk id="11" creationId="{B8651A08-71ED-F3C4-9542-3379DC842CC9}"/>
          </ac:picMkLst>
        </pc:picChg>
        <pc:picChg chg="mod">
          <ac:chgData name="Monika Beniwal" userId="69c5ef5b-b20f-4e47-9a56-5aae99ad0057" providerId="ADAL" clId="{AC0A93B0-2EA0-4B77-80AD-E4D492073EA7}" dt="2023-04-05T05:28:30.375" v="67" actId="1076"/>
          <ac:picMkLst>
            <pc:docMk/>
            <pc:sldMk cId="4082049881" sldId="378"/>
            <ac:picMk id="20" creationId="{28E8407C-3585-1916-FFA4-AAD793944BD8}"/>
          </ac:picMkLst>
        </pc:picChg>
        <pc:picChg chg="add mod">
          <ac:chgData name="Monika Beniwal" userId="69c5ef5b-b20f-4e47-9a56-5aae99ad0057" providerId="ADAL" clId="{AC0A93B0-2EA0-4B77-80AD-E4D492073EA7}" dt="2023-04-05T05:28:11.598" v="44" actId="1076"/>
          <ac:picMkLst>
            <pc:docMk/>
            <pc:sldMk cId="4082049881" sldId="378"/>
            <ac:picMk id="21" creationId="{FC7E9185-9C6F-4C8B-8B11-76FBCF9FFBFC}"/>
          </ac:picMkLst>
        </pc:picChg>
        <pc:picChg chg="mod">
          <ac:chgData name="Monika Beniwal" userId="69c5ef5b-b20f-4e47-9a56-5aae99ad0057" providerId="ADAL" clId="{AC0A93B0-2EA0-4B77-80AD-E4D492073EA7}" dt="2023-04-05T05:26:44.958" v="27" actId="1076"/>
          <ac:picMkLst>
            <pc:docMk/>
            <pc:sldMk cId="4082049881" sldId="378"/>
            <ac:picMk id="23" creationId="{DADC74C4-961D-0C3A-23A7-6EE45C8FDC09}"/>
          </ac:picMkLst>
        </pc:picChg>
        <pc:picChg chg="mod">
          <ac:chgData name="Monika Beniwal" userId="69c5ef5b-b20f-4e47-9a56-5aae99ad0057" providerId="ADAL" clId="{AC0A93B0-2EA0-4B77-80AD-E4D492073EA7}" dt="2023-04-05T05:28:50.503" v="71" actId="1076"/>
          <ac:picMkLst>
            <pc:docMk/>
            <pc:sldMk cId="4082049881" sldId="378"/>
            <ac:picMk id="25" creationId="{F74CCE62-DAE9-0F05-649B-E26CAE5E99DF}"/>
          </ac:picMkLst>
        </pc:picChg>
        <pc:picChg chg="add mod">
          <ac:chgData name="Monika Beniwal" userId="69c5ef5b-b20f-4e47-9a56-5aae99ad0057" providerId="ADAL" clId="{AC0A93B0-2EA0-4B77-80AD-E4D492073EA7}" dt="2023-04-05T05:27:08.158" v="31" actId="1076"/>
          <ac:picMkLst>
            <pc:docMk/>
            <pc:sldMk cId="4082049881" sldId="378"/>
            <ac:picMk id="27" creationId="{7253CB92-9646-47A3-B87F-71C6B7883021}"/>
          </ac:picMkLst>
        </pc:picChg>
        <pc:picChg chg="add mod">
          <ac:chgData name="Monika Beniwal" userId="69c5ef5b-b20f-4e47-9a56-5aae99ad0057" providerId="ADAL" clId="{AC0A93B0-2EA0-4B77-80AD-E4D492073EA7}" dt="2023-04-05T05:28:01.142" v="42" actId="1076"/>
          <ac:picMkLst>
            <pc:docMk/>
            <pc:sldMk cId="4082049881" sldId="378"/>
            <ac:picMk id="29" creationId="{88AC8861-45D2-497F-B878-032D44AA74B7}"/>
          </ac:picMkLst>
        </pc:picChg>
        <pc:picChg chg="mod">
          <ac:chgData name="Monika Beniwal" userId="69c5ef5b-b20f-4e47-9a56-5aae99ad0057" providerId="ADAL" clId="{AC0A93B0-2EA0-4B77-80AD-E4D492073EA7}" dt="2023-04-05T05:28:38.339" v="69" actId="1076"/>
          <ac:picMkLst>
            <pc:docMk/>
            <pc:sldMk cId="4082049881" sldId="378"/>
            <ac:picMk id="34" creationId="{C34D4DAA-A9B3-4259-1E74-F12554D44136}"/>
          </ac:picMkLst>
        </pc:picChg>
      </pc:sldChg>
      <pc:sldChg chg="modSp add del mod">
        <pc:chgData name="Monika Beniwal" userId="69c5ef5b-b20f-4e47-9a56-5aae99ad0057" providerId="ADAL" clId="{AC0A93B0-2EA0-4B77-80AD-E4D492073EA7}" dt="2023-04-05T05:28:56.308" v="72" actId="47"/>
        <pc:sldMkLst>
          <pc:docMk/>
          <pc:sldMk cId="552913473" sldId="487"/>
        </pc:sldMkLst>
        <pc:picChg chg="mod">
          <ac:chgData name="Monika Beniwal" userId="69c5ef5b-b20f-4e47-9a56-5aae99ad0057" providerId="ADAL" clId="{AC0A93B0-2EA0-4B77-80AD-E4D492073EA7}" dt="2023-04-05T05:24:24.047" v="9" actId="14100"/>
          <ac:picMkLst>
            <pc:docMk/>
            <pc:sldMk cId="552913473" sldId="487"/>
            <ac:picMk id="41" creationId="{A0FB4FC2-7EFD-D645-B8C2-3A89598081B5}"/>
          </ac:picMkLst>
        </pc:picChg>
      </pc:sldChg>
      <pc:sldChg chg="del">
        <pc:chgData name="Monika Beniwal" userId="69c5ef5b-b20f-4e47-9a56-5aae99ad0057" providerId="ADAL" clId="{AC0A93B0-2EA0-4B77-80AD-E4D492073EA7}" dt="2023-04-05T05:23:46.369" v="0" actId="47"/>
        <pc:sldMkLst>
          <pc:docMk/>
          <pc:sldMk cId="2556722255" sldId="487"/>
        </pc:sldMkLst>
      </pc:sldChg>
    </pc:docChg>
  </pc:docChgLst>
  <pc:docChgLst>
    <pc:chgData name="Sijo Varghese" userId="bc4079bb-0c78-4e11-b98c-8d64f9f9566a" providerId="ADAL" clId="{B376EBCD-B452-4C5D-BE3F-B48C5AA0AEF1}"/>
    <pc:docChg chg="delSld modSld modNotesMaster">
      <pc:chgData name="Sijo Varghese" userId="bc4079bb-0c78-4e11-b98c-8d64f9f9566a" providerId="ADAL" clId="{B376EBCD-B452-4C5D-BE3F-B48C5AA0AEF1}" dt="2023-02-07T11:58:55.771" v="10" actId="1038"/>
      <pc:docMkLst>
        <pc:docMk/>
      </pc:docMkLst>
      <pc:sldChg chg="modNotes">
        <pc:chgData name="Sijo Varghese" userId="bc4079bb-0c78-4e11-b98c-8d64f9f9566a" providerId="ADAL" clId="{B376EBCD-B452-4C5D-BE3F-B48C5AA0AEF1}" dt="2023-02-07T11:58:50.444" v="8"/>
        <pc:sldMkLst>
          <pc:docMk/>
          <pc:sldMk cId="0" sldId="264"/>
        </pc:sldMkLst>
      </pc:sldChg>
      <pc:sldChg chg="modNotes">
        <pc:chgData name="Sijo Varghese" userId="bc4079bb-0c78-4e11-b98c-8d64f9f9566a" providerId="ADAL" clId="{B376EBCD-B452-4C5D-BE3F-B48C5AA0AEF1}" dt="2023-02-07T11:58:50.444" v="8"/>
        <pc:sldMkLst>
          <pc:docMk/>
          <pc:sldMk cId="0" sldId="270"/>
        </pc:sldMkLst>
      </pc:sldChg>
      <pc:sldChg chg="modNotes">
        <pc:chgData name="Sijo Varghese" userId="bc4079bb-0c78-4e11-b98c-8d64f9f9566a" providerId="ADAL" clId="{B376EBCD-B452-4C5D-BE3F-B48C5AA0AEF1}" dt="2023-02-07T11:58:50.444" v="8"/>
        <pc:sldMkLst>
          <pc:docMk/>
          <pc:sldMk cId="1074665051" sldId="273"/>
        </pc:sldMkLst>
      </pc:sldChg>
      <pc:sldChg chg="del">
        <pc:chgData name="Sijo Varghese" userId="bc4079bb-0c78-4e11-b98c-8d64f9f9566a" providerId="ADAL" clId="{B376EBCD-B452-4C5D-BE3F-B48C5AA0AEF1}" dt="2023-02-07T11:56:09.296" v="3" actId="47"/>
        <pc:sldMkLst>
          <pc:docMk/>
          <pc:sldMk cId="4018305278" sldId="384"/>
        </pc:sldMkLst>
      </pc:sldChg>
      <pc:sldChg chg="del">
        <pc:chgData name="Sijo Varghese" userId="bc4079bb-0c78-4e11-b98c-8d64f9f9566a" providerId="ADAL" clId="{B376EBCD-B452-4C5D-BE3F-B48C5AA0AEF1}" dt="2023-02-07T11:56:07.301" v="0" actId="47"/>
        <pc:sldMkLst>
          <pc:docMk/>
          <pc:sldMk cId="1966164810" sldId="410"/>
        </pc:sldMkLst>
      </pc:sldChg>
      <pc:sldChg chg="modNotes">
        <pc:chgData name="Sijo Varghese" userId="bc4079bb-0c78-4e11-b98c-8d64f9f9566a" providerId="ADAL" clId="{B376EBCD-B452-4C5D-BE3F-B48C5AA0AEF1}" dt="2023-02-07T11:58:50.444" v="8"/>
        <pc:sldMkLst>
          <pc:docMk/>
          <pc:sldMk cId="1385509811" sldId="466"/>
        </pc:sldMkLst>
      </pc:sldChg>
      <pc:sldChg chg="modSp mod modNotes">
        <pc:chgData name="Sijo Varghese" userId="bc4079bb-0c78-4e11-b98c-8d64f9f9566a" providerId="ADAL" clId="{B376EBCD-B452-4C5D-BE3F-B48C5AA0AEF1}" dt="2023-02-07T11:58:55.771" v="10" actId="1038"/>
        <pc:sldMkLst>
          <pc:docMk/>
          <pc:sldMk cId="0" sldId="480"/>
        </pc:sldMkLst>
        <pc:picChg chg="mod">
          <ac:chgData name="Sijo Varghese" userId="bc4079bb-0c78-4e11-b98c-8d64f9f9566a" providerId="ADAL" clId="{B376EBCD-B452-4C5D-BE3F-B48C5AA0AEF1}" dt="2023-02-07T11:58:55.771" v="10" actId="1038"/>
          <ac:picMkLst>
            <pc:docMk/>
            <pc:sldMk cId="0" sldId="480"/>
            <ac:picMk id="4" creationId="{F61E0E0D-8AA5-9F21-4005-EFA990F59DE8}"/>
          </ac:picMkLst>
        </pc:picChg>
      </pc:sldChg>
      <pc:sldChg chg="del">
        <pc:chgData name="Sijo Varghese" userId="bc4079bb-0c78-4e11-b98c-8d64f9f9566a" providerId="ADAL" clId="{B376EBCD-B452-4C5D-BE3F-B48C5AA0AEF1}" dt="2023-02-07T11:56:08.734" v="2" actId="47"/>
        <pc:sldMkLst>
          <pc:docMk/>
          <pc:sldMk cId="4241714313" sldId="482"/>
        </pc:sldMkLst>
      </pc:sldChg>
      <pc:sldChg chg="del">
        <pc:chgData name="Sijo Varghese" userId="bc4079bb-0c78-4e11-b98c-8d64f9f9566a" providerId="ADAL" clId="{B376EBCD-B452-4C5D-BE3F-B48C5AA0AEF1}" dt="2023-02-07T11:56:09.942" v="4" actId="47"/>
        <pc:sldMkLst>
          <pc:docMk/>
          <pc:sldMk cId="4257334888" sldId="484"/>
        </pc:sldMkLst>
      </pc:sldChg>
      <pc:sldChg chg="del">
        <pc:chgData name="Sijo Varghese" userId="bc4079bb-0c78-4e11-b98c-8d64f9f9566a" providerId="ADAL" clId="{B376EBCD-B452-4C5D-BE3F-B48C5AA0AEF1}" dt="2023-02-07T11:56:10.553" v="5" actId="47"/>
        <pc:sldMkLst>
          <pc:docMk/>
          <pc:sldMk cId="2967937572" sldId="485"/>
        </pc:sldMkLst>
      </pc:sldChg>
      <pc:sldChg chg="del">
        <pc:chgData name="Sijo Varghese" userId="bc4079bb-0c78-4e11-b98c-8d64f9f9566a" providerId="ADAL" clId="{B376EBCD-B452-4C5D-BE3F-B48C5AA0AEF1}" dt="2023-02-07T11:56:11.213" v="6" actId="47"/>
        <pc:sldMkLst>
          <pc:docMk/>
          <pc:sldMk cId="598904144" sldId="486"/>
        </pc:sldMkLst>
      </pc:sldChg>
      <pc:sldChg chg="del">
        <pc:chgData name="Sijo Varghese" userId="bc4079bb-0c78-4e11-b98c-8d64f9f9566a" providerId="ADAL" clId="{B376EBCD-B452-4C5D-BE3F-B48C5AA0AEF1}" dt="2023-02-07T11:56:08.102" v="1" actId="47"/>
        <pc:sldMkLst>
          <pc:docMk/>
          <pc:sldMk cId="2971375304" sldId="488"/>
        </pc:sldMkLst>
      </pc:sldChg>
      <pc:sldChg chg="modNotes">
        <pc:chgData name="Sijo Varghese" userId="bc4079bb-0c78-4e11-b98c-8d64f9f9566a" providerId="ADAL" clId="{B376EBCD-B452-4C5D-BE3F-B48C5AA0AEF1}" dt="2023-02-07T11:58:50.444" v="8"/>
        <pc:sldMkLst>
          <pc:docMk/>
          <pc:sldMk cId="145754628" sldId="491"/>
        </pc:sldMkLst>
      </pc:sldChg>
    </pc:docChg>
  </pc:docChgLst>
  <pc:docChgLst>
    <pc:chgData name="Neel Lalka" userId="f5a1485a-33d2-4721-af96-5850b261424a" providerId="ADAL" clId="{380E988F-63A6-DD48-A8B4-927513AB84F3}"/>
    <pc:docChg chg="undo custSel modSld">
      <pc:chgData name="Neel Lalka" userId="f5a1485a-33d2-4721-af96-5850b261424a" providerId="ADAL" clId="{380E988F-63A6-DD48-A8B4-927513AB84F3}" dt="2023-03-19T07:29:22.194" v="231" actId="20577"/>
      <pc:docMkLst>
        <pc:docMk/>
      </pc:docMkLst>
      <pc:sldChg chg="modSp">
        <pc:chgData name="Neel Lalka" userId="f5a1485a-33d2-4721-af96-5850b261424a" providerId="ADAL" clId="{380E988F-63A6-DD48-A8B4-927513AB84F3}" dt="2023-03-19T07:29:22.194" v="231" actId="20577"/>
        <pc:sldMkLst>
          <pc:docMk/>
          <pc:sldMk cId="426317453" sldId="477"/>
        </pc:sldMkLst>
        <pc:spChg chg="mod">
          <ac:chgData name="Neel Lalka" userId="f5a1485a-33d2-4721-af96-5850b261424a" providerId="ADAL" clId="{380E988F-63A6-DD48-A8B4-927513AB84F3}" dt="2023-03-19T07:29:22.194" v="231" actId="20577"/>
          <ac:spMkLst>
            <pc:docMk/>
            <pc:sldMk cId="426317453" sldId="477"/>
            <ac:spMk id="3" creationId="{3303D2ED-F109-6AC0-1A7A-41014B6130B7}"/>
          </ac:spMkLst>
        </pc:spChg>
      </pc:sldChg>
      <pc:sldChg chg="modSp">
        <pc:chgData name="Neel Lalka" userId="f5a1485a-33d2-4721-af96-5850b261424a" providerId="ADAL" clId="{380E988F-63A6-DD48-A8B4-927513AB84F3}" dt="2023-03-19T07:28:39.063" v="200" actId="20577"/>
        <pc:sldMkLst>
          <pc:docMk/>
          <pc:sldMk cId="3909970208" sldId="478"/>
        </pc:sldMkLst>
        <pc:spChg chg="mod">
          <ac:chgData name="Neel Lalka" userId="f5a1485a-33d2-4721-af96-5850b261424a" providerId="ADAL" clId="{380E988F-63A6-DD48-A8B4-927513AB84F3}" dt="2023-03-19T07:28:39.063" v="200" actId="20577"/>
          <ac:spMkLst>
            <pc:docMk/>
            <pc:sldMk cId="3909970208" sldId="478"/>
            <ac:spMk id="8" creationId="{7B94049A-9736-EDD7-FEA5-F571D6B5F00E}"/>
          </ac:spMkLst>
        </pc:spChg>
      </pc:sldChg>
      <pc:sldChg chg="modSp">
        <pc:chgData name="Neel Lalka" userId="f5a1485a-33d2-4721-af96-5850b261424a" providerId="ADAL" clId="{380E988F-63A6-DD48-A8B4-927513AB84F3}" dt="2023-03-19T07:19:04.213" v="30" actId="20577"/>
        <pc:sldMkLst>
          <pc:docMk/>
          <pc:sldMk cId="3986473063" sldId="483"/>
        </pc:sldMkLst>
        <pc:spChg chg="mod">
          <ac:chgData name="Neel Lalka" userId="f5a1485a-33d2-4721-af96-5850b261424a" providerId="ADAL" clId="{380E988F-63A6-DD48-A8B4-927513AB84F3}" dt="2023-03-19T07:19:04.213" v="30" actId="20577"/>
          <ac:spMkLst>
            <pc:docMk/>
            <pc:sldMk cId="3986473063" sldId="483"/>
            <ac:spMk id="5" creationId="{2056EDB1-0666-463B-962E-E262D09AA62C}"/>
          </ac:spMkLst>
        </pc:spChg>
      </pc:sldChg>
    </pc:docChg>
  </pc:docChgLst>
  <pc:docChgLst>
    <pc:chgData name="Neel Lalka" userId="f5a1485a-33d2-4721-af96-5850b261424a" providerId="ADAL" clId="{DEA8517E-CB4C-45C5-8068-1DFD251E8AA1}"/>
    <pc:docChg chg="modSld">
      <pc:chgData name="Neel Lalka" userId="f5a1485a-33d2-4721-af96-5850b261424a" providerId="ADAL" clId="{DEA8517E-CB4C-45C5-8068-1DFD251E8AA1}" dt="2023-03-13T09:49:29.455" v="22" actId="20577"/>
      <pc:docMkLst>
        <pc:docMk/>
      </pc:docMkLst>
      <pc:sldChg chg="modSp mod">
        <pc:chgData name="Neel Lalka" userId="f5a1485a-33d2-4721-af96-5850b261424a" providerId="ADAL" clId="{DEA8517E-CB4C-45C5-8068-1DFD251E8AA1}" dt="2023-03-13T09:47:59.099" v="1" actId="113"/>
        <pc:sldMkLst>
          <pc:docMk/>
          <pc:sldMk cId="0" sldId="264"/>
        </pc:sldMkLst>
        <pc:spChg chg="mod">
          <ac:chgData name="Neel Lalka" userId="f5a1485a-33d2-4721-af96-5850b261424a" providerId="ADAL" clId="{DEA8517E-CB4C-45C5-8068-1DFD251E8AA1}" dt="2023-03-13T09:47:59.099" v="1" actId="113"/>
          <ac:spMkLst>
            <pc:docMk/>
            <pc:sldMk cId="0" sldId="264"/>
            <ac:spMk id="20" creationId="{6858BD94-E8C7-0342-8B72-6887711ED446}"/>
          </ac:spMkLst>
        </pc:spChg>
      </pc:sldChg>
      <pc:sldChg chg="modSp mod">
        <pc:chgData name="Neel Lalka" userId="f5a1485a-33d2-4721-af96-5850b261424a" providerId="ADAL" clId="{DEA8517E-CB4C-45C5-8068-1DFD251E8AA1}" dt="2023-03-13T09:49:29.455" v="22" actId="20577"/>
        <pc:sldMkLst>
          <pc:docMk/>
          <pc:sldMk cId="1852882779" sldId="492"/>
        </pc:sldMkLst>
        <pc:spChg chg="mod">
          <ac:chgData name="Neel Lalka" userId="f5a1485a-33d2-4721-af96-5850b261424a" providerId="ADAL" clId="{DEA8517E-CB4C-45C5-8068-1DFD251E8AA1}" dt="2023-03-13T09:49:29.455" v="22" actId="20577"/>
          <ac:spMkLst>
            <pc:docMk/>
            <pc:sldMk cId="1852882779" sldId="492"/>
            <ac:spMk id="11" creationId="{D908C1DC-CD37-8887-EAED-C9AFCADD75CB}"/>
          </ac:spMkLst>
        </pc:spChg>
      </pc:sldChg>
    </pc:docChg>
  </pc:docChgLst>
  <pc:docChgLst>
    <pc:chgData name="Neel Lalka" userId="f5a1485a-33d2-4721-af96-5850b261424a" providerId="ADAL" clId="{6E5E9975-E2CE-4E63-BBC1-5AE4731E9715}"/>
    <pc:docChg chg="undo redo custSel addSld delSld modSld sldOrd">
      <pc:chgData name="Neel Lalka" userId="f5a1485a-33d2-4721-af96-5850b261424a" providerId="ADAL" clId="{6E5E9975-E2CE-4E63-BBC1-5AE4731E9715}" dt="2023-05-11T08:50:47.548" v="2307" actId="1076"/>
      <pc:docMkLst>
        <pc:docMk/>
      </pc:docMkLst>
      <pc:sldChg chg="modSp mod">
        <pc:chgData name="Neel Lalka" userId="f5a1485a-33d2-4721-af96-5850b261424a" providerId="ADAL" clId="{6E5E9975-E2CE-4E63-BBC1-5AE4731E9715}" dt="2023-05-11T08:10:00.601" v="930" actId="1076"/>
        <pc:sldMkLst>
          <pc:docMk/>
          <pc:sldMk cId="4082049881" sldId="378"/>
        </pc:sldMkLst>
        <pc:spChg chg="mod">
          <ac:chgData name="Neel Lalka" userId="f5a1485a-33d2-4721-af96-5850b261424a" providerId="ADAL" clId="{6E5E9975-E2CE-4E63-BBC1-5AE4731E9715}" dt="2023-05-11T08:09:31.335" v="921" actId="1076"/>
          <ac:spMkLst>
            <pc:docMk/>
            <pc:sldMk cId="4082049881" sldId="378"/>
            <ac:spMk id="4" creationId="{284ED6AC-2D1E-A129-D03C-9F0A2BD56D07}"/>
          </ac:spMkLst>
        </pc:spChg>
        <pc:spChg chg="mod">
          <ac:chgData name="Neel Lalka" userId="f5a1485a-33d2-4721-af96-5850b261424a" providerId="ADAL" clId="{6E5E9975-E2CE-4E63-BBC1-5AE4731E9715}" dt="2023-05-11T08:09:50.421" v="927" actId="1076"/>
          <ac:spMkLst>
            <pc:docMk/>
            <pc:sldMk cId="4082049881" sldId="378"/>
            <ac:spMk id="19" creationId="{89DE953B-BFAD-CA56-C7BB-4D70ACD1CFEB}"/>
          </ac:spMkLst>
        </pc:spChg>
        <pc:spChg chg="mod">
          <ac:chgData name="Neel Lalka" userId="f5a1485a-33d2-4721-af96-5850b261424a" providerId="ADAL" clId="{6E5E9975-E2CE-4E63-BBC1-5AE4731E9715}" dt="2023-05-11T08:09:46.759" v="926" actId="1076"/>
          <ac:spMkLst>
            <pc:docMk/>
            <pc:sldMk cId="4082049881" sldId="378"/>
            <ac:spMk id="24" creationId="{A9901C5C-89B8-40F4-A2B0-9646A1656150}"/>
          </ac:spMkLst>
        </pc:spChg>
        <pc:spChg chg="mod">
          <ac:chgData name="Neel Lalka" userId="f5a1485a-33d2-4721-af96-5850b261424a" providerId="ADAL" clId="{6E5E9975-E2CE-4E63-BBC1-5AE4731E9715}" dt="2023-05-11T08:09:28.848" v="920" actId="1076"/>
          <ac:spMkLst>
            <pc:docMk/>
            <pc:sldMk cId="4082049881" sldId="378"/>
            <ac:spMk id="31" creationId="{161C18B5-881E-45BF-BD49-7ED53A36E71B}"/>
          </ac:spMkLst>
        </pc:spChg>
        <pc:spChg chg="mod">
          <ac:chgData name="Neel Lalka" userId="f5a1485a-33d2-4721-af96-5850b261424a" providerId="ADAL" clId="{6E5E9975-E2CE-4E63-BBC1-5AE4731E9715}" dt="2023-05-11T08:10:00.601" v="930" actId="1076"/>
          <ac:spMkLst>
            <pc:docMk/>
            <pc:sldMk cId="4082049881" sldId="378"/>
            <ac:spMk id="35" creationId="{634012B6-60D5-E2E8-E6D7-6A34F581B8D0}"/>
          </ac:spMkLst>
        </pc:spChg>
        <pc:spChg chg="mod">
          <ac:chgData name="Neel Lalka" userId="f5a1485a-33d2-4721-af96-5850b261424a" providerId="ADAL" clId="{6E5E9975-E2CE-4E63-BBC1-5AE4731E9715}" dt="2023-05-11T08:09:34.909" v="922" actId="1076"/>
          <ac:spMkLst>
            <pc:docMk/>
            <pc:sldMk cId="4082049881" sldId="378"/>
            <ac:spMk id="39" creationId="{75655F2B-0725-4CA8-9B2F-FE5D803ED874}"/>
          </ac:spMkLst>
        </pc:spChg>
        <pc:picChg chg="mod">
          <ac:chgData name="Neel Lalka" userId="f5a1485a-33d2-4721-af96-5850b261424a" providerId="ADAL" clId="{6E5E9975-E2CE-4E63-BBC1-5AE4731E9715}" dt="2023-05-11T08:09:21.638" v="918" actId="1076"/>
          <ac:picMkLst>
            <pc:docMk/>
            <pc:sldMk cId="4082049881" sldId="378"/>
            <ac:picMk id="2" creationId="{678FACFC-3665-6C96-2FC6-AF840676A53A}"/>
          </ac:picMkLst>
        </pc:picChg>
        <pc:picChg chg="mod">
          <ac:chgData name="Neel Lalka" userId="f5a1485a-33d2-4721-af96-5850b261424a" providerId="ADAL" clId="{6E5E9975-E2CE-4E63-BBC1-5AE4731E9715}" dt="2023-05-11T08:09:25.842" v="919" actId="1076"/>
          <ac:picMkLst>
            <pc:docMk/>
            <pc:sldMk cId="4082049881" sldId="378"/>
            <ac:picMk id="6" creationId="{2D4A1594-1C60-48CB-BA44-51D7C3D171B0}"/>
          </ac:picMkLst>
        </pc:picChg>
        <pc:picChg chg="mod">
          <ac:chgData name="Neel Lalka" userId="f5a1485a-33d2-4721-af96-5850b261424a" providerId="ADAL" clId="{6E5E9975-E2CE-4E63-BBC1-5AE4731E9715}" dt="2023-05-11T08:09:36.723" v="923" actId="1076"/>
          <ac:picMkLst>
            <pc:docMk/>
            <pc:sldMk cId="4082049881" sldId="378"/>
            <ac:picMk id="20" creationId="{28E8407C-3585-1916-FFA4-AAD793944BD8}"/>
          </ac:picMkLst>
        </pc:picChg>
        <pc:picChg chg="mod">
          <ac:chgData name="Neel Lalka" userId="f5a1485a-33d2-4721-af96-5850b261424a" providerId="ADAL" clId="{6E5E9975-E2CE-4E63-BBC1-5AE4731E9715}" dt="2023-05-11T08:09:42.241" v="925" actId="1076"/>
          <ac:picMkLst>
            <pc:docMk/>
            <pc:sldMk cId="4082049881" sldId="378"/>
            <ac:picMk id="21" creationId="{FC7E9185-9C6F-4C8B-8B11-76FBCF9FFBFC}"/>
          </ac:picMkLst>
        </pc:picChg>
        <pc:picChg chg="mod">
          <ac:chgData name="Neel Lalka" userId="f5a1485a-33d2-4721-af96-5850b261424a" providerId="ADAL" clId="{6E5E9975-E2CE-4E63-BBC1-5AE4731E9715}" dt="2023-05-11T08:09:17.941" v="917" actId="1076"/>
          <ac:picMkLst>
            <pc:docMk/>
            <pc:sldMk cId="4082049881" sldId="378"/>
            <ac:picMk id="29" creationId="{88AC8861-45D2-497F-B878-032D44AA74B7}"/>
          </ac:picMkLst>
        </pc:picChg>
        <pc:picChg chg="mod">
          <ac:chgData name="Neel Lalka" userId="f5a1485a-33d2-4721-af96-5850b261424a" providerId="ADAL" clId="{6E5E9975-E2CE-4E63-BBC1-5AE4731E9715}" dt="2023-05-11T08:09:52.742" v="928" actId="1076"/>
          <ac:picMkLst>
            <pc:docMk/>
            <pc:sldMk cId="4082049881" sldId="378"/>
            <ac:picMk id="34" creationId="{C34D4DAA-A9B3-4259-1E74-F12554D44136}"/>
          </ac:picMkLst>
        </pc:picChg>
      </pc:sldChg>
      <pc:sldChg chg="ord">
        <pc:chgData name="Neel Lalka" userId="f5a1485a-33d2-4721-af96-5850b261424a" providerId="ADAL" clId="{6E5E9975-E2CE-4E63-BBC1-5AE4731E9715}" dt="2023-05-11T08:08:54.284" v="916"/>
        <pc:sldMkLst>
          <pc:docMk/>
          <pc:sldMk cId="3430983859" sldId="407"/>
        </pc:sldMkLst>
      </pc:sldChg>
      <pc:sldChg chg="addSp delSp modSp mod ord">
        <pc:chgData name="Neel Lalka" userId="f5a1485a-33d2-4721-af96-5850b261424a" providerId="ADAL" clId="{6E5E9975-E2CE-4E63-BBC1-5AE4731E9715}" dt="2023-05-11T08:50:47.548" v="2307" actId="1076"/>
        <pc:sldMkLst>
          <pc:docMk/>
          <pc:sldMk cId="1546018598" sldId="474"/>
        </pc:sldMkLst>
        <pc:spChg chg="add mod">
          <ac:chgData name="Neel Lalka" userId="f5a1485a-33d2-4721-af96-5850b261424a" providerId="ADAL" clId="{6E5E9975-E2CE-4E63-BBC1-5AE4731E9715}" dt="2023-05-11T08:24:41.197" v="1789" actId="20577"/>
          <ac:spMkLst>
            <pc:docMk/>
            <pc:sldMk cId="1546018598" sldId="474"/>
            <ac:spMk id="3" creationId="{F3E47557-2ABC-C63F-300C-E4E82E0D0698}"/>
          </ac:spMkLst>
        </pc:spChg>
        <pc:spChg chg="add mod">
          <ac:chgData name="Neel Lalka" userId="f5a1485a-33d2-4721-af96-5850b261424a" providerId="ADAL" clId="{6E5E9975-E2CE-4E63-BBC1-5AE4731E9715}" dt="2023-05-11T08:20:39.590" v="1387" actId="20577"/>
          <ac:spMkLst>
            <pc:docMk/>
            <pc:sldMk cId="1546018598" sldId="474"/>
            <ac:spMk id="6" creationId="{79E0B92B-EDA5-9AF0-F0CD-3A5021B58B3B}"/>
          </ac:spMkLst>
        </pc:spChg>
        <pc:spChg chg="add mod">
          <ac:chgData name="Neel Lalka" userId="f5a1485a-33d2-4721-af96-5850b261424a" providerId="ADAL" clId="{6E5E9975-E2CE-4E63-BBC1-5AE4731E9715}" dt="2023-05-11T08:24:46.131" v="1792" actId="1076"/>
          <ac:spMkLst>
            <pc:docMk/>
            <pc:sldMk cId="1546018598" sldId="474"/>
            <ac:spMk id="7" creationId="{65A511BF-EEB3-735A-8B66-D75AA55C26F1}"/>
          </ac:spMkLst>
        </pc:spChg>
        <pc:spChg chg="add mod">
          <ac:chgData name="Neel Lalka" userId="f5a1485a-33d2-4721-af96-5850b261424a" providerId="ADAL" clId="{6E5E9975-E2CE-4E63-BBC1-5AE4731E9715}" dt="2023-05-11T08:26:49.494" v="1909" actId="20577"/>
          <ac:spMkLst>
            <pc:docMk/>
            <pc:sldMk cId="1546018598" sldId="474"/>
            <ac:spMk id="8" creationId="{764F2C6F-C33A-D9F2-DFA1-C45C664C46D1}"/>
          </ac:spMkLst>
        </pc:spChg>
        <pc:spChg chg="add mod">
          <ac:chgData name="Neel Lalka" userId="f5a1485a-33d2-4721-af96-5850b261424a" providerId="ADAL" clId="{6E5E9975-E2CE-4E63-BBC1-5AE4731E9715}" dt="2023-05-11T08:49:29.985" v="2294" actId="20577"/>
          <ac:spMkLst>
            <pc:docMk/>
            <pc:sldMk cId="1546018598" sldId="474"/>
            <ac:spMk id="10" creationId="{F372C770-CC6B-15EA-F0F8-104F622C0D75}"/>
          </ac:spMkLst>
        </pc:spChg>
        <pc:spChg chg="del">
          <ac:chgData name="Neel Lalka" userId="f5a1485a-33d2-4721-af96-5850b261424a" providerId="ADAL" clId="{6E5E9975-E2CE-4E63-BBC1-5AE4731E9715}" dt="2023-05-11T08:14:55.252" v="1115" actId="478"/>
          <ac:spMkLst>
            <pc:docMk/>
            <pc:sldMk cId="1546018598" sldId="474"/>
            <ac:spMk id="14" creationId="{5EF27FA6-3286-58DD-DDAB-31F9DDFC6A48}"/>
          </ac:spMkLst>
        </pc:spChg>
        <pc:spChg chg="mod">
          <ac:chgData name="Neel Lalka" userId="f5a1485a-33d2-4721-af96-5850b261424a" providerId="ADAL" clId="{6E5E9975-E2CE-4E63-BBC1-5AE4731E9715}" dt="2023-05-11T08:19:45.077" v="1352" actId="20577"/>
          <ac:spMkLst>
            <pc:docMk/>
            <pc:sldMk cId="1546018598" sldId="474"/>
            <ac:spMk id="15" creationId="{9EE3CE64-5DBB-F42B-421E-455E4B747E2B}"/>
          </ac:spMkLst>
        </pc:spChg>
        <pc:spChg chg="del mod">
          <ac:chgData name="Neel Lalka" userId="f5a1485a-33d2-4721-af96-5850b261424a" providerId="ADAL" clId="{6E5E9975-E2CE-4E63-BBC1-5AE4731E9715}" dt="2023-05-11T08:24:42.738" v="1791"/>
          <ac:spMkLst>
            <pc:docMk/>
            <pc:sldMk cId="1546018598" sldId="474"/>
            <ac:spMk id="16" creationId="{278C2690-1632-7B07-F595-1CB348B6C837}"/>
          </ac:spMkLst>
        </pc:spChg>
        <pc:spChg chg="del">
          <ac:chgData name="Neel Lalka" userId="f5a1485a-33d2-4721-af96-5850b261424a" providerId="ADAL" clId="{6E5E9975-E2CE-4E63-BBC1-5AE4731E9715}" dt="2023-05-11T08:14:58.988" v="1118" actId="478"/>
          <ac:spMkLst>
            <pc:docMk/>
            <pc:sldMk cId="1546018598" sldId="474"/>
            <ac:spMk id="17" creationId="{BC12E9FB-FE4A-4180-FBFB-366D6A986BC2}"/>
          </ac:spMkLst>
        </pc:spChg>
        <pc:spChg chg="del mod">
          <ac:chgData name="Neel Lalka" userId="f5a1485a-33d2-4721-af96-5850b261424a" providerId="ADAL" clId="{6E5E9975-E2CE-4E63-BBC1-5AE4731E9715}" dt="2023-05-11T08:15:00.494" v="1119" actId="478"/>
          <ac:spMkLst>
            <pc:docMk/>
            <pc:sldMk cId="1546018598" sldId="474"/>
            <ac:spMk id="18" creationId="{4BD257CA-A71A-FBD6-67C6-D1ECA5765C34}"/>
          </ac:spMkLst>
        </pc:spChg>
        <pc:spChg chg="del mod">
          <ac:chgData name="Neel Lalka" userId="f5a1485a-33d2-4721-af96-5850b261424a" providerId="ADAL" clId="{6E5E9975-E2CE-4E63-BBC1-5AE4731E9715}" dt="2023-05-11T08:14:46.014" v="1111" actId="478"/>
          <ac:spMkLst>
            <pc:docMk/>
            <pc:sldMk cId="1546018598" sldId="474"/>
            <ac:spMk id="23" creationId="{C9B3AEEF-6069-A893-9140-96531B8877E3}"/>
          </ac:spMkLst>
        </pc:spChg>
        <pc:spChg chg="del">
          <ac:chgData name="Neel Lalka" userId="f5a1485a-33d2-4721-af96-5850b261424a" providerId="ADAL" clId="{6E5E9975-E2CE-4E63-BBC1-5AE4731E9715}" dt="2023-05-11T08:14:47.420" v="1112" actId="478"/>
          <ac:spMkLst>
            <pc:docMk/>
            <pc:sldMk cId="1546018598" sldId="474"/>
            <ac:spMk id="24" creationId="{DADC99A0-3404-3B39-6708-0454A5728C4E}"/>
          </ac:spMkLst>
        </pc:spChg>
        <pc:spChg chg="add del">
          <ac:chgData name="Neel Lalka" userId="f5a1485a-33d2-4721-af96-5850b261424a" providerId="ADAL" clId="{6E5E9975-E2CE-4E63-BBC1-5AE4731E9715}" dt="2023-05-11T08:14:51.837" v="1114" actId="478"/>
          <ac:spMkLst>
            <pc:docMk/>
            <pc:sldMk cId="1546018598" sldId="474"/>
            <ac:spMk id="27" creationId="{75432931-C6AD-5020-99EC-01736274B416}"/>
          </ac:spMkLst>
        </pc:spChg>
        <pc:spChg chg="mod">
          <ac:chgData name="Neel Lalka" userId="f5a1485a-33d2-4721-af96-5850b261424a" providerId="ADAL" clId="{6E5E9975-E2CE-4E63-BBC1-5AE4731E9715}" dt="2023-05-11T08:11:15.020" v="969" actId="6549"/>
          <ac:spMkLst>
            <pc:docMk/>
            <pc:sldMk cId="1546018598" sldId="474"/>
            <ac:spMk id="53" creationId="{00476A67-CAF6-F6CF-665D-8103E5E24903}"/>
          </ac:spMkLst>
        </pc:spChg>
        <pc:picChg chg="del">
          <ac:chgData name="Neel Lalka" userId="f5a1485a-33d2-4721-af96-5850b261424a" providerId="ADAL" clId="{6E5E9975-E2CE-4E63-BBC1-5AE4731E9715}" dt="2023-05-11T08:14:56.013" v="1116" actId="478"/>
          <ac:picMkLst>
            <pc:docMk/>
            <pc:sldMk cId="1546018598" sldId="474"/>
            <ac:picMk id="13" creationId="{A8281B97-AC3E-066A-5700-8228A97B8522}"/>
          </ac:picMkLst>
        </pc:picChg>
        <pc:picChg chg="add del">
          <ac:chgData name="Neel Lalka" userId="f5a1485a-33d2-4721-af96-5850b261424a" providerId="ADAL" clId="{6E5E9975-E2CE-4E63-BBC1-5AE4731E9715}" dt="2023-05-11T08:14:56.724" v="1117" actId="478"/>
          <ac:picMkLst>
            <pc:docMk/>
            <pc:sldMk cId="1546018598" sldId="474"/>
            <ac:picMk id="26" creationId="{81B2EB5A-2A6D-B6DA-4FD0-994E7D40E406}"/>
          </ac:picMkLst>
        </pc:picChg>
        <pc:picChg chg="del">
          <ac:chgData name="Neel Lalka" userId="f5a1485a-33d2-4721-af96-5850b261424a" providerId="ADAL" clId="{6E5E9975-E2CE-4E63-BBC1-5AE4731E9715}" dt="2023-05-11T08:14:43.292" v="1109" actId="478"/>
          <ac:picMkLst>
            <pc:docMk/>
            <pc:sldMk cId="1546018598" sldId="474"/>
            <ac:picMk id="33" creationId="{0F9BF40A-D55F-50DD-FF93-5D8C1F4F7C07}"/>
          </ac:picMkLst>
        </pc:picChg>
        <pc:picChg chg="del">
          <ac:chgData name="Neel Lalka" userId="f5a1485a-33d2-4721-af96-5850b261424a" providerId="ADAL" clId="{6E5E9975-E2CE-4E63-BBC1-5AE4731E9715}" dt="2023-05-11T08:14:43.292" v="1109" actId="478"/>
          <ac:picMkLst>
            <pc:docMk/>
            <pc:sldMk cId="1546018598" sldId="474"/>
            <ac:picMk id="34" creationId="{F0DBD3AD-090C-9088-CF0F-5F0C242BA39B}"/>
          </ac:picMkLst>
        </pc:picChg>
        <pc:picChg chg="mod">
          <ac:chgData name="Neel Lalka" userId="f5a1485a-33d2-4721-af96-5850b261424a" providerId="ADAL" clId="{6E5E9975-E2CE-4E63-BBC1-5AE4731E9715}" dt="2023-05-11T08:18:36.613" v="1290" actId="1076"/>
          <ac:picMkLst>
            <pc:docMk/>
            <pc:sldMk cId="1546018598" sldId="474"/>
            <ac:picMk id="36" creationId="{09E6866D-AB8E-6FE1-3E5A-AE5E26CE9A75}"/>
          </ac:picMkLst>
        </pc:picChg>
        <pc:picChg chg="mod">
          <ac:chgData name="Neel Lalka" userId="f5a1485a-33d2-4721-af96-5850b261424a" providerId="ADAL" clId="{6E5E9975-E2CE-4E63-BBC1-5AE4731E9715}" dt="2023-05-11T08:18:29.477" v="1289" actId="1076"/>
          <ac:picMkLst>
            <pc:docMk/>
            <pc:sldMk cId="1546018598" sldId="474"/>
            <ac:picMk id="38" creationId="{48185407-EF38-6404-F23B-5F8150051644}"/>
          </ac:picMkLst>
        </pc:picChg>
        <pc:picChg chg="del">
          <ac:chgData name="Neel Lalka" userId="f5a1485a-33d2-4721-af96-5850b261424a" providerId="ADAL" clId="{6E5E9975-E2CE-4E63-BBC1-5AE4731E9715}" dt="2023-05-11T08:15:01.261" v="1120" actId="478"/>
          <ac:picMkLst>
            <pc:docMk/>
            <pc:sldMk cId="1546018598" sldId="474"/>
            <ac:picMk id="39" creationId="{0EF62CDD-DAB2-9F6E-E925-33B449D9D433}"/>
          </ac:picMkLst>
        </pc:picChg>
        <pc:picChg chg="del">
          <ac:chgData name="Neel Lalka" userId="f5a1485a-33d2-4721-af96-5850b261424a" providerId="ADAL" clId="{6E5E9975-E2CE-4E63-BBC1-5AE4731E9715}" dt="2023-05-11T08:14:49.748" v="1113" actId="478"/>
          <ac:picMkLst>
            <pc:docMk/>
            <pc:sldMk cId="1546018598" sldId="474"/>
            <ac:picMk id="40" creationId="{CED23B3D-758E-6961-1869-31B4B0B97F59}"/>
          </ac:picMkLst>
        </pc:picChg>
        <pc:picChg chg="mod">
          <ac:chgData name="Neel Lalka" userId="f5a1485a-33d2-4721-af96-5850b261424a" providerId="ADAL" clId="{6E5E9975-E2CE-4E63-BBC1-5AE4731E9715}" dt="2023-05-11T08:11:22.232" v="970" actId="1076"/>
          <ac:picMkLst>
            <pc:docMk/>
            <pc:sldMk cId="1546018598" sldId="474"/>
            <ac:picMk id="45" creationId="{C8D3B863-B09F-9AC8-4740-39C82D356D60}"/>
          </ac:picMkLst>
        </pc:picChg>
        <pc:picChg chg="add mod">
          <ac:chgData name="Neel Lalka" userId="f5a1485a-33d2-4721-af96-5850b261424a" providerId="ADAL" clId="{6E5E9975-E2CE-4E63-BBC1-5AE4731E9715}" dt="2023-05-11T08:20:10.736" v="1354" actId="1076"/>
          <ac:picMkLst>
            <pc:docMk/>
            <pc:sldMk cId="1546018598" sldId="474"/>
            <ac:picMk id="2050" creationId="{A8A6A5A7-01B9-9C07-3F6F-615D8680667C}"/>
          </ac:picMkLst>
        </pc:picChg>
        <pc:picChg chg="add mod">
          <ac:chgData name="Neel Lalka" userId="f5a1485a-33d2-4721-af96-5850b261424a" providerId="ADAL" clId="{6E5E9975-E2CE-4E63-BBC1-5AE4731E9715}" dt="2023-05-11T08:25:35.524" v="1799" actId="14100"/>
          <ac:picMkLst>
            <pc:docMk/>
            <pc:sldMk cId="1546018598" sldId="474"/>
            <ac:picMk id="2052" creationId="{5D640A5F-2553-330D-CCED-DF912DD5B38B}"/>
          </ac:picMkLst>
        </pc:picChg>
        <pc:picChg chg="add mod">
          <ac:chgData name="Neel Lalka" userId="f5a1485a-33d2-4721-af96-5850b261424a" providerId="ADAL" clId="{6E5E9975-E2CE-4E63-BBC1-5AE4731E9715}" dt="2023-05-11T08:26:06.042" v="1806" actId="14100"/>
          <ac:picMkLst>
            <pc:docMk/>
            <pc:sldMk cId="1546018598" sldId="474"/>
            <ac:picMk id="2054" creationId="{4F8A600A-7BC2-B811-06C2-40CC5FA08206}"/>
          </ac:picMkLst>
        </pc:picChg>
        <pc:picChg chg="add del">
          <ac:chgData name="Neel Lalka" userId="f5a1485a-33d2-4721-af96-5850b261424a" providerId="ADAL" clId="{6E5E9975-E2CE-4E63-BBC1-5AE4731E9715}" dt="2023-05-11T08:49:52.667" v="2296" actId="478"/>
          <ac:picMkLst>
            <pc:docMk/>
            <pc:sldMk cId="1546018598" sldId="474"/>
            <ac:picMk id="2056" creationId="{57E377EA-28E9-5981-C236-68BC95EBB00B}"/>
          </ac:picMkLst>
        </pc:picChg>
        <pc:picChg chg="add mod">
          <ac:chgData name="Neel Lalka" userId="f5a1485a-33d2-4721-af96-5850b261424a" providerId="ADAL" clId="{6E5E9975-E2CE-4E63-BBC1-5AE4731E9715}" dt="2023-05-11T08:50:47.548" v="2307" actId="1076"/>
          <ac:picMkLst>
            <pc:docMk/>
            <pc:sldMk cId="1546018598" sldId="474"/>
            <ac:picMk id="2058" creationId="{56233037-3315-72A7-747A-070972D5FDD0}"/>
          </ac:picMkLst>
        </pc:picChg>
        <pc:cxnChg chg="add mod">
          <ac:chgData name="Neel Lalka" userId="f5a1485a-33d2-4721-af96-5850b261424a" providerId="ADAL" clId="{6E5E9975-E2CE-4E63-BBC1-5AE4731E9715}" dt="2023-05-11T08:19:22.053" v="1295" actId="1076"/>
          <ac:cxnSpMkLst>
            <pc:docMk/>
            <pc:sldMk cId="1546018598" sldId="474"/>
            <ac:cxnSpMk id="5" creationId="{B2C388B7-B9F2-F745-A271-780799F563AC}"/>
          </ac:cxnSpMkLst>
        </pc:cxnChg>
        <pc:cxnChg chg="mod">
          <ac:chgData name="Neel Lalka" userId="f5a1485a-33d2-4721-af96-5850b261424a" providerId="ADAL" clId="{6E5E9975-E2CE-4E63-BBC1-5AE4731E9715}" dt="2023-05-11T08:18:46.859" v="1292" actId="1076"/>
          <ac:cxnSpMkLst>
            <pc:docMk/>
            <pc:sldMk cId="1546018598" sldId="474"/>
            <ac:cxnSpMk id="9" creationId="{3406FFA9-D571-57EA-F1EA-31F363C73130}"/>
          </ac:cxnSpMkLst>
        </pc:cxnChg>
        <pc:cxnChg chg="del">
          <ac:chgData name="Neel Lalka" userId="f5a1485a-33d2-4721-af96-5850b261424a" providerId="ADAL" clId="{6E5E9975-E2CE-4E63-BBC1-5AE4731E9715}" dt="2023-05-11T08:15:02.612" v="1121" actId="478"/>
          <ac:cxnSpMkLst>
            <pc:docMk/>
            <pc:sldMk cId="1546018598" sldId="474"/>
            <ac:cxnSpMk id="11" creationId="{0613ACC4-8487-9231-9E09-A7287CB68A78}"/>
          </ac:cxnSpMkLst>
        </pc:cxnChg>
      </pc:sldChg>
      <pc:sldChg chg="delSp modSp mod">
        <pc:chgData name="Neel Lalka" userId="f5a1485a-33d2-4721-af96-5850b261424a" providerId="ADAL" clId="{6E5E9975-E2CE-4E63-BBC1-5AE4731E9715}" dt="2023-05-11T07:41:13.404" v="75" actId="1076"/>
        <pc:sldMkLst>
          <pc:docMk/>
          <pc:sldMk cId="0" sldId="480"/>
        </pc:sldMkLst>
        <pc:spChg chg="mod">
          <ac:chgData name="Neel Lalka" userId="f5a1485a-33d2-4721-af96-5850b261424a" providerId="ADAL" clId="{6E5E9975-E2CE-4E63-BBC1-5AE4731E9715}" dt="2023-05-11T07:39:38.997" v="2" actId="123"/>
          <ac:spMkLst>
            <pc:docMk/>
            <pc:sldMk cId="0" sldId="480"/>
            <ac:spMk id="90" creationId="{00000000-0000-0000-0000-000000000000}"/>
          </ac:spMkLst>
        </pc:spChg>
        <pc:spChg chg="del">
          <ac:chgData name="Neel Lalka" userId="f5a1485a-33d2-4721-af96-5850b261424a" providerId="ADAL" clId="{6E5E9975-E2CE-4E63-BBC1-5AE4731E9715}" dt="2023-05-11T07:39:31.788" v="0" actId="478"/>
          <ac:spMkLst>
            <pc:docMk/>
            <pc:sldMk cId="0" sldId="480"/>
            <ac:spMk id="92" creationId="{00000000-0000-0000-0000-000000000000}"/>
          </ac:spMkLst>
        </pc:spChg>
        <pc:spChg chg="mod">
          <ac:chgData name="Neel Lalka" userId="f5a1485a-33d2-4721-af96-5850b261424a" providerId="ADAL" clId="{6E5E9975-E2CE-4E63-BBC1-5AE4731E9715}" dt="2023-05-11T07:41:13.404" v="75" actId="1076"/>
          <ac:spMkLst>
            <pc:docMk/>
            <pc:sldMk cId="0" sldId="480"/>
            <ac:spMk id="93" creationId="{00000000-0000-0000-0000-000000000000}"/>
          </ac:spMkLst>
        </pc:spChg>
      </pc:sldChg>
      <pc:sldChg chg="modSp mod">
        <pc:chgData name="Neel Lalka" userId="f5a1485a-33d2-4721-af96-5850b261424a" providerId="ADAL" clId="{6E5E9975-E2CE-4E63-BBC1-5AE4731E9715}" dt="2023-05-11T08:08:30.339" v="914" actId="20577"/>
        <pc:sldMkLst>
          <pc:docMk/>
          <pc:sldMk cId="3986473063" sldId="483"/>
        </pc:sldMkLst>
        <pc:spChg chg="mod">
          <ac:chgData name="Neel Lalka" userId="f5a1485a-33d2-4721-af96-5850b261424a" providerId="ADAL" clId="{6E5E9975-E2CE-4E63-BBC1-5AE4731E9715}" dt="2023-05-11T08:08:30.339" v="914" actId="20577"/>
          <ac:spMkLst>
            <pc:docMk/>
            <pc:sldMk cId="3986473063" sldId="483"/>
            <ac:spMk id="5" creationId="{2056EDB1-0666-463B-962E-E262D09AA62C}"/>
          </ac:spMkLst>
        </pc:spChg>
      </pc:sldChg>
      <pc:sldChg chg="addSp delSp modSp mod">
        <pc:chgData name="Neel Lalka" userId="f5a1485a-33d2-4721-af96-5850b261424a" providerId="ADAL" clId="{6E5E9975-E2CE-4E63-BBC1-5AE4731E9715}" dt="2023-05-11T07:42:09.356" v="106" actId="122"/>
        <pc:sldMkLst>
          <pc:docMk/>
          <pc:sldMk cId="1852882779" sldId="492"/>
        </pc:sldMkLst>
        <pc:spChg chg="add 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4" creationId="{0E7EB0AA-9CB4-2416-7C57-1D0ED1AB8D06}"/>
          </ac:spMkLst>
        </pc:spChg>
        <pc:spChg chg="add 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6" creationId="{5B640203-AE91-3FDE-33B6-0F7FC0CACF32}"/>
          </ac:spMkLst>
        </pc:spChg>
        <pc:spChg chg="add 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7" creationId="{B6A01C6D-C5CE-3A00-F562-010EC2C03D08}"/>
          </ac:spMkLst>
        </pc:spChg>
        <pc:spChg chg="mod">
          <ac:chgData name="Neel Lalka" userId="f5a1485a-33d2-4721-af96-5850b261424a" providerId="ADAL" clId="{6E5E9975-E2CE-4E63-BBC1-5AE4731E9715}" dt="2023-05-11T07:41:20.458" v="89" actId="20577"/>
          <ac:spMkLst>
            <pc:docMk/>
            <pc:sldMk cId="1852882779" sldId="492"/>
            <ac:spMk id="8" creationId="{5BE210B2-89B1-F7ED-FD4C-44D153A2B344}"/>
          </ac:spMkLst>
        </pc:spChg>
        <pc:spChg chg="del">
          <ac:chgData name="Neel Lalka" userId="f5a1485a-33d2-4721-af96-5850b261424a" providerId="ADAL" clId="{6E5E9975-E2CE-4E63-BBC1-5AE4731E9715}" dt="2023-05-11T07:41:24.989" v="90" actId="478"/>
          <ac:spMkLst>
            <pc:docMk/>
            <pc:sldMk cId="1852882779" sldId="492"/>
            <ac:spMk id="11" creationId="{D908C1DC-CD37-8887-EAED-C9AFCADD75CB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12" creationId="{5E6BEC3C-6059-09F0-8D52-BFB9C3449801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13" creationId="{8567E68C-D58C-3C32-05B9-E060EE923ABE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15" creationId="{69793B79-9D7D-0D4C-F878-44D6C39D2E6E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16" creationId="{281E7133-9725-4ECC-B2B5-E7219E55FF11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18" creationId="{499CCEE3-8392-B13F-A23D-70841FDD97F8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19" creationId="{F66225F3-0C6A-6EB9-BBD3-D52E70BE60EE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20" creationId="{0904209A-0B4B-BF8B-C48A-9883C68B2540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21" creationId="{6CA5C328-C7D1-4B90-21C6-C56022A137ED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22" creationId="{F036A563-06A5-C867-5E60-AC935595E192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23" creationId="{4C2918AD-65A0-C6AB-721E-972DA95D15E3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24" creationId="{4160B3A8-CB52-9413-DC60-4370640FE1E6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25" creationId="{97FD9AD9-C27A-F282-7B51-66868B5F3A9C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26" creationId="{9F82BF8C-FF5D-E472-A62B-B471D865437B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27" creationId="{AFB83A31-9FF0-17AB-A52B-A2513531787C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28" creationId="{DA0451E1-6188-5E39-9582-3104B4F71B4F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29" creationId="{F347C5AF-4211-3BF2-C17E-52F88223C7C3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30" creationId="{F0D8824C-1113-2FF6-1357-8031D90AE8B3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32" creationId="{7C7BC279-9C7F-85D4-C70C-AA44021EC17D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33" creationId="{3FEE2AFA-F005-9AB9-2A13-AE5AEE66BF50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34" creationId="{169F27CE-59F7-1986-4001-3A9181992C04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35" creationId="{54BE7EA7-F7E7-9D26-6CD4-95C60AAB39C5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36" creationId="{C76A49C5-FDE3-4264-5894-11E8A9D6817D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37" creationId="{8E2E9144-48D6-1908-6DE8-BE7D6403C76E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38" creationId="{C4C4589B-03DC-4877-769C-05F32557BC6F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39" creationId="{A282C385-E698-B5EE-FA98-419D84E5132A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40" creationId="{74EE5A3B-2991-9221-4EA6-6E717803EA0E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41" creationId="{5A196EFB-591E-9837-B911-BC6BDFA54A37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42" creationId="{91862DE4-D3E8-9822-E20F-98E2D0FF0FFF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43" creationId="{CC9AA413-34D0-097C-7ED1-325F5BFDC71A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44" creationId="{208A7527-1207-E8DB-1AA3-9FAAA8BC34AF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45" creationId="{6748E412-4587-D748-94F1-2D7A2EA5B449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46" creationId="{73B79833-D897-293B-4C95-EEA5E9AE3A71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47" creationId="{C1037907-838D-92C4-CF41-CD145B09B874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48" creationId="{5DB6CFE4-85D1-0D0D-9279-21403DBF2525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49" creationId="{D2E4314F-DA12-0A94-AC7B-E6C1784CB8DD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51" creationId="{198545F1-873B-E79A-C68F-458A127815E5}"/>
          </ac:spMkLst>
        </pc:spChg>
        <pc:spChg chg="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52" creationId="{46860D2B-4181-0CBB-42FB-EB5C8547B692}"/>
          </ac:spMkLst>
        </pc:spChg>
        <pc:spChg chg="add del mod">
          <ac:chgData name="Neel Lalka" userId="f5a1485a-33d2-4721-af96-5850b261424a" providerId="ADAL" clId="{6E5E9975-E2CE-4E63-BBC1-5AE4731E9715}" dt="2023-05-11T07:41:51.259" v="93" actId="478"/>
          <ac:spMkLst>
            <pc:docMk/>
            <pc:sldMk cId="1852882779" sldId="492"/>
            <ac:spMk id="58" creationId="{72DA42ED-FBA4-76CC-6734-2F840CFF64C2}"/>
          </ac:spMkLst>
        </pc:spChg>
        <pc:spChg chg="add mod">
          <ac:chgData name="Neel Lalka" userId="f5a1485a-33d2-4721-af96-5850b261424a" providerId="ADAL" clId="{6E5E9975-E2CE-4E63-BBC1-5AE4731E9715}" dt="2023-05-11T07:42:09.356" v="106" actId="122"/>
          <ac:spMkLst>
            <pc:docMk/>
            <pc:sldMk cId="1852882779" sldId="492"/>
            <ac:spMk id="59" creationId="{2A2DB89C-5C98-3749-C2F1-FCF6C0447669}"/>
          </ac:spMkLst>
        </pc:spChg>
        <pc:spChg chg="add mod">
          <ac:chgData name="Neel Lalka" userId="f5a1485a-33d2-4721-af96-5850b261424a" providerId="ADAL" clId="{6E5E9975-E2CE-4E63-BBC1-5AE4731E9715}" dt="2023-05-11T07:41:41.627" v="91"/>
          <ac:spMkLst>
            <pc:docMk/>
            <pc:sldMk cId="1852882779" sldId="492"/>
            <ac:spMk id="60" creationId="{6915BA59-1042-079F-4D0E-E02FC3D5F052}"/>
          </ac:spMkLst>
        </pc:spChg>
        <pc:grpChg chg="add mod">
          <ac:chgData name="Neel Lalka" userId="f5a1485a-33d2-4721-af96-5850b261424a" providerId="ADAL" clId="{6E5E9975-E2CE-4E63-BBC1-5AE4731E9715}" dt="2023-05-11T07:41:41.627" v="91"/>
          <ac:grpSpMkLst>
            <pc:docMk/>
            <pc:sldMk cId="1852882779" sldId="492"/>
            <ac:grpSpMk id="10" creationId="{E08C91D7-82BA-58BC-ACB1-A7887B4D8416}"/>
          </ac:grpSpMkLst>
        </pc:grpChg>
        <pc:grpChg chg="add mod">
          <ac:chgData name="Neel Lalka" userId="f5a1485a-33d2-4721-af96-5850b261424a" providerId="ADAL" clId="{6E5E9975-E2CE-4E63-BBC1-5AE4731E9715}" dt="2023-05-11T07:41:41.627" v="91"/>
          <ac:grpSpMkLst>
            <pc:docMk/>
            <pc:sldMk cId="1852882779" sldId="492"/>
            <ac:grpSpMk id="14" creationId="{D6715EB7-07CA-2125-7EF4-8083086ABACD}"/>
          </ac:grpSpMkLst>
        </pc:grpChg>
        <pc:grpChg chg="add mod">
          <ac:chgData name="Neel Lalka" userId="f5a1485a-33d2-4721-af96-5850b261424a" providerId="ADAL" clId="{6E5E9975-E2CE-4E63-BBC1-5AE4731E9715}" dt="2023-05-11T07:41:41.627" v="91"/>
          <ac:grpSpMkLst>
            <pc:docMk/>
            <pc:sldMk cId="1852882779" sldId="492"/>
            <ac:grpSpMk id="17" creationId="{382D7A67-EFEA-ECA8-22B5-1E257D246CC1}"/>
          </ac:grpSpMkLst>
        </pc:grpChg>
        <pc:grpChg chg="add mod">
          <ac:chgData name="Neel Lalka" userId="f5a1485a-33d2-4721-af96-5850b261424a" providerId="ADAL" clId="{6E5E9975-E2CE-4E63-BBC1-5AE4731E9715}" dt="2023-05-11T07:41:41.627" v="91"/>
          <ac:grpSpMkLst>
            <pc:docMk/>
            <pc:sldMk cId="1852882779" sldId="492"/>
            <ac:grpSpMk id="31" creationId="{72DB00D2-5AD7-5C9E-B451-30478071F085}"/>
          </ac:grpSpMkLst>
        </pc:grpChg>
        <pc:grpChg chg="add mod">
          <ac:chgData name="Neel Lalka" userId="f5a1485a-33d2-4721-af96-5850b261424a" providerId="ADAL" clId="{6E5E9975-E2CE-4E63-BBC1-5AE4731E9715}" dt="2023-05-11T07:41:41.627" v="91"/>
          <ac:grpSpMkLst>
            <pc:docMk/>
            <pc:sldMk cId="1852882779" sldId="492"/>
            <ac:grpSpMk id="50" creationId="{E8B7C73A-F09C-E08A-A375-1C297143A099}"/>
          </ac:grpSpMkLst>
        </pc:grpChg>
        <pc:picChg chg="add mod">
          <ac:chgData name="Neel Lalka" userId="f5a1485a-33d2-4721-af96-5850b261424a" providerId="ADAL" clId="{6E5E9975-E2CE-4E63-BBC1-5AE4731E9715}" dt="2023-05-11T07:41:41.627" v="91"/>
          <ac:picMkLst>
            <pc:docMk/>
            <pc:sldMk cId="1852882779" sldId="492"/>
            <ac:picMk id="53" creationId="{AFE2323A-FCA2-7A60-3A52-F10A794DE286}"/>
          </ac:picMkLst>
        </pc:picChg>
        <pc:cxnChg chg="add mod">
          <ac:chgData name="Neel Lalka" userId="f5a1485a-33d2-4721-af96-5850b261424a" providerId="ADAL" clId="{6E5E9975-E2CE-4E63-BBC1-5AE4731E9715}" dt="2023-05-11T07:41:41.627" v="91"/>
          <ac:cxnSpMkLst>
            <pc:docMk/>
            <pc:sldMk cId="1852882779" sldId="492"/>
            <ac:cxnSpMk id="54" creationId="{ECDB9B81-3B7B-E178-D006-2E9C49DADB6E}"/>
          </ac:cxnSpMkLst>
        </pc:cxnChg>
        <pc:cxnChg chg="add mod">
          <ac:chgData name="Neel Lalka" userId="f5a1485a-33d2-4721-af96-5850b261424a" providerId="ADAL" clId="{6E5E9975-E2CE-4E63-BBC1-5AE4731E9715}" dt="2023-05-11T07:41:41.627" v="91"/>
          <ac:cxnSpMkLst>
            <pc:docMk/>
            <pc:sldMk cId="1852882779" sldId="492"/>
            <ac:cxnSpMk id="55" creationId="{5124854B-5AF4-4C30-5CBC-4EDA4539649D}"/>
          </ac:cxnSpMkLst>
        </pc:cxnChg>
        <pc:cxnChg chg="add mod">
          <ac:chgData name="Neel Lalka" userId="f5a1485a-33d2-4721-af96-5850b261424a" providerId="ADAL" clId="{6E5E9975-E2CE-4E63-BBC1-5AE4731E9715}" dt="2023-05-11T07:41:41.627" v="91"/>
          <ac:cxnSpMkLst>
            <pc:docMk/>
            <pc:sldMk cId="1852882779" sldId="492"/>
            <ac:cxnSpMk id="56" creationId="{95372854-3A04-9793-2F2B-A049E698D18E}"/>
          </ac:cxnSpMkLst>
        </pc:cxnChg>
        <pc:cxnChg chg="add mod">
          <ac:chgData name="Neel Lalka" userId="f5a1485a-33d2-4721-af96-5850b261424a" providerId="ADAL" clId="{6E5E9975-E2CE-4E63-BBC1-5AE4731E9715}" dt="2023-05-11T07:41:41.627" v="91"/>
          <ac:cxnSpMkLst>
            <pc:docMk/>
            <pc:sldMk cId="1852882779" sldId="492"/>
            <ac:cxnSpMk id="57" creationId="{355A85F9-533E-B8A2-34EB-6CEA1899B9BD}"/>
          </ac:cxnSpMkLst>
        </pc:cxnChg>
      </pc:sldChg>
      <pc:sldChg chg="addSp delSp modSp add mod ord">
        <pc:chgData name="Neel Lalka" userId="f5a1485a-33d2-4721-af96-5850b261424a" providerId="ADAL" clId="{6E5E9975-E2CE-4E63-BBC1-5AE4731E9715}" dt="2023-05-11T08:02:25.234" v="857" actId="1076"/>
        <pc:sldMkLst>
          <pc:docMk/>
          <pc:sldMk cId="3766939777" sldId="493"/>
        </pc:sldMkLst>
        <pc:spChg chg="mod">
          <ac:chgData name="Neel Lalka" userId="f5a1485a-33d2-4721-af96-5850b261424a" providerId="ADAL" clId="{6E5E9975-E2CE-4E63-BBC1-5AE4731E9715}" dt="2023-05-11T07:49:14.427" v="398" actId="1076"/>
          <ac:spMkLst>
            <pc:docMk/>
            <pc:sldMk cId="3766939777" sldId="493"/>
            <ac:spMk id="3" creationId="{CE275CE1-EE85-C45C-638B-F2369375AC56}"/>
          </ac:spMkLst>
        </pc:spChg>
        <pc:spChg chg="add mod">
          <ac:chgData name="Neel Lalka" userId="f5a1485a-33d2-4721-af96-5850b261424a" providerId="ADAL" clId="{6E5E9975-E2CE-4E63-BBC1-5AE4731E9715}" dt="2023-05-11T07:44:54.609" v="317" actId="14100"/>
          <ac:spMkLst>
            <pc:docMk/>
            <pc:sldMk cId="3766939777" sldId="493"/>
            <ac:spMk id="4" creationId="{1459A2F4-266E-5CC0-DDE0-B1540B318033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6" creationId="{8EE20940-4724-F923-113A-E8DF0B32B17B}"/>
          </ac:spMkLst>
        </pc:spChg>
        <pc:spChg chg="mod">
          <ac:chgData name="Neel Lalka" userId="f5a1485a-33d2-4721-af96-5850b261424a" providerId="ADAL" clId="{6E5E9975-E2CE-4E63-BBC1-5AE4731E9715}" dt="2023-05-11T07:50:28.876" v="421" actId="20577"/>
          <ac:spMkLst>
            <pc:docMk/>
            <pc:sldMk cId="3766939777" sldId="493"/>
            <ac:spMk id="8" creationId="{5BE210B2-89B1-F7ED-FD4C-44D153A2B344}"/>
          </ac:spMkLst>
        </pc:spChg>
        <pc:spChg chg="del">
          <ac:chgData name="Neel Lalka" userId="f5a1485a-33d2-4721-af96-5850b261424a" providerId="ADAL" clId="{6E5E9975-E2CE-4E63-BBC1-5AE4731E9715}" dt="2023-05-11T07:42:47.122" v="109" actId="478"/>
          <ac:spMkLst>
            <pc:docMk/>
            <pc:sldMk cId="3766939777" sldId="493"/>
            <ac:spMk id="11" creationId="{D908C1DC-CD37-8887-EAED-C9AFCADD75CB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12" creationId="{9339C820-B95A-34A2-0FC6-0B14632F308E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13" creationId="{286955AF-9B71-7F0F-F6BA-9B3D08C24B32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14" creationId="{49DB9BF9-2249-09BE-46FF-1D51F2653969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15" creationId="{3C005F3D-C109-EDA5-DB4D-D88B440292DA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16" creationId="{DD8455E0-8B78-C432-F331-9305A5BC65C4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17" creationId="{99FABBC8-B4CA-1567-86BA-58F06304FDB2}"/>
          </ac:spMkLst>
        </pc:spChg>
        <pc:spChg chg="mod">
          <ac:chgData name="Neel Lalka" userId="f5a1485a-33d2-4721-af96-5850b261424a" providerId="ADAL" clId="{6E5E9975-E2CE-4E63-BBC1-5AE4731E9715}" dt="2023-05-11T07:42:50.327" v="110"/>
          <ac:spMkLst>
            <pc:docMk/>
            <pc:sldMk cId="3766939777" sldId="493"/>
            <ac:spMk id="19" creationId="{F40CCC77-9204-F742-8039-6DC0AE9E0BC1}"/>
          </ac:spMkLst>
        </pc:spChg>
        <pc:spChg chg="mod">
          <ac:chgData name="Neel Lalka" userId="f5a1485a-33d2-4721-af96-5850b261424a" providerId="ADAL" clId="{6E5E9975-E2CE-4E63-BBC1-5AE4731E9715}" dt="2023-05-11T07:42:50.327" v="110"/>
          <ac:spMkLst>
            <pc:docMk/>
            <pc:sldMk cId="3766939777" sldId="493"/>
            <ac:spMk id="20" creationId="{14974A38-943D-13E9-9242-9CFCD2749099}"/>
          </ac:spMkLst>
        </pc:spChg>
        <pc:spChg chg="mod">
          <ac:chgData name="Neel Lalka" userId="f5a1485a-33d2-4721-af96-5850b261424a" providerId="ADAL" clId="{6E5E9975-E2CE-4E63-BBC1-5AE4731E9715}" dt="2023-05-11T07:42:50.327" v="110"/>
          <ac:spMkLst>
            <pc:docMk/>
            <pc:sldMk cId="3766939777" sldId="493"/>
            <ac:spMk id="21" creationId="{6627443E-C2AA-2A3B-3DBA-890C7875A301}"/>
          </ac:spMkLst>
        </pc:spChg>
        <pc:spChg chg="mod">
          <ac:chgData name="Neel Lalka" userId="f5a1485a-33d2-4721-af96-5850b261424a" providerId="ADAL" clId="{6E5E9975-E2CE-4E63-BBC1-5AE4731E9715}" dt="2023-05-11T07:42:50.327" v="110"/>
          <ac:spMkLst>
            <pc:docMk/>
            <pc:sldMk cId="3766939777" sldId="493"/>
            <ac:spMk id="23" creationId="{C8DF434C-0E2B-4B72-DF59-27A29176799C}"/>
          </ac:spMkLst>
        </pc:spChg>
        <pc:spChg chg="mod">
          <ac:chgData name="Neel Lalka" userId="f5a1485a-33d2-4721-af96-5850b261424a" providerId="ADAL" clId="{6E5E9975-E2CE-4E63-BBC1-5AE4731E9715}" dt="2023-05-11T07:42:50.327" v="110"/>
          <ac:spMkLst>
            <pc:docMk/>
            <pc:sldMk cId="3766939777" sldId="493"/>
            <ac:spMk id="26" creationId="{41D70E70-B220-4BC0-3CD1-9A4FDE42C10F}"/>
          </ac:spMkLst>
        </pc:spChg>
        <pc:spChg chg="mod">
          <ac:chgData name="Neel Lalka" userId="f5a1485a-33d2-4721-af96-5850b261424a" providerId="ADAL" clId="{6E5E9975-E2CE-4E63-BBC1-5AE4731E9715}" dt="2023-05-11T07:42:50.327" v="110"/>
          <ac:spMkLst>
            <pc:docMk/>
            <pc:sldMk cId="3766939777" sldId="493"/>
            <ac:spMk id="27" creationId="{787E9947-3084-3B17-D28F-570D6A21F319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29" creationId="{7C573816-C4B8-1CB7-BBBC-2DC2ED680E2B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30" creationId="{DE17B922-BF22-F405-C289-543E4198C2EA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31" creationId="{17C7B695-ED26-4593-6094-F2358768109A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32" creationId="{AF337DAD-A99E-891F-49E2-6E23AFBFFB3E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33" creationId="{BBA4B1AB-D645-6A1C-2BF8-60117915DEA1}"/>
          </ac:spMkLst>
        </pc:spChg>
        <pc:spChg chg="add mod">
          <ac:chgData name="Neel Lalka" userId="f5a1485a-33d2-4721-af96-5850b261424a" providerId="ADAL" clId="{6E5E9975-E2CE-4E63-BBC1-5AE4731E9715}" dt="2023-05-11T07:45:25.331" v="324" actId="20577"/>
          <ac:spMkLst>
            <pc:docMk/>
            <pc:sldMk cId="3766939777" sldId="493"/>
            <ac:spMk id="34" creationId="{D56CD2FB-4707-E13E-F561-6EA03A25D91E}"/>
          </ac:spMkLst>
        </pc:spChg>
        <pc:spChg chg="add mod">
          <ac:chgData name="Neel Lalka" userId="f5a1485a-33d2-4721-af96-5850b261424a" providerId="ADAL" clId="{6E5E9975-E2CE-4E63-BBC1-5AE4731E9715}" dt="2023-05-11T07:44:38.674" v="313" actId="20577"/>
          <ac:spMkLst>
            <pc:docMk/>
            <pc:sldMk cId="3766939777" sldId="493"/>
            <ac:spMk id="35" creationId="{2DF5C6BD-94E2-958B-8E9A-45E5B28D1B3E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36" creationId="{0AFE6CCB-24D1-ADBD-75BF-16DA2AC5FCC7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38" creationId="{BC9C3587-6F02-B67C-4E3E-55BF2E498FEF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39" creationId="{229C3763-B6E4-718E-2271-253282EF2874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40" creationId="{B821DB80-F963-983F-3933-2B7B14469235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41" creationId="{85E29ECA-C357-1FF9-6B35-6B3AA0F306D2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42" creationId="{DFE4982D-75D9-41BE-EE27-1DC63DDAE93F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43" creationId="{DD987347-165F-3D4D-9FB9-C0957FEA4905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49" creationId="{2030F475-C600-6C3A-AF9D-B5FBD5FDFB29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51" creationId="{9F460CB4-CE1E-37BD-9F61-4D30B525B885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54" creationId="{4773465C-3AB2-5BAF-3497-A1A83C135F94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55" creationId="{973383AA-58B2-4F9E-9658-69C41D144EE6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56" creationId="{B0B685EE-5818-B437-D928-6E9BE534DFE5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58" creationId="{CD1E8568-F4EE-B9E4-6618-51AB6B49D216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61" creationId="{075DE364-C57E-633B-9B99-093F0F1A3E4E}"/>
          </ac:spMkLst>
        </pc:spChg>
        <pc:spChg chg="add mod">
          <ac:chgData name="Neel Lalka" userId="f5a1485a-33d2-4721-af96-5850b261424a" providerId="ADAL" clId="{6E5E9975-E2CE-4E63-BBC1-5AE4731E9715}" dt="2023-05-11T07:44:29.406" v="286" actId="1076"/>
          <ac:spMkLst>
            <pc:docMk/>
            <pc:sldMk cId="3766939777" sldId="493"/>
            <ac:spMk id="65" creationId="{ABCEC6BE-9829-A1F4-DBCD-4A2D2B295102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66" creationId="{C5632DED-26FE-D25F-F0E2-809BB6344C90}"/>
          </ac:spMkLst>
        </pc:spChg>
        <pc:spChg chg="add mod">
          <ac:chgData name="Neel Lalka" userId="f5a1485a-33d2-4721-af96-5850b261424a" providerId="ADAL" clId="{6E5E9975-E2CE-4E63-BBC1-5AE4731E9715}" dt="2023-05-11T07:44:23.984" v="285" actId="1076"/>
          <ac:spMkLst>
            <pc:docMk/>
            <pc:sldMk cId="3766939777" sldId="493"/>
            <ac:spMk id="68" creationId="{C504D71B-C8F2-C210-4CBB-B8FD11A561AE}"/>
          </ac:spMkLst>
        </pc:spChg>
        <pc:spChg chg="add del mod">
          <ac:chgData name="Neel Lalka" userId="f5a1485a-33d2-4721-af96-5850b261424a" providerId="ADAL" clId="{6E5E9975-E2CE-4E63-BBC1-5AE4731E9715}" dt="2023-05-11T08:02:25.234" v="857" actId="1076"/>
          <ac:spMkLst>
            <pc:docMk/>
            <pc:sldMk cId="3766939777" sldId="493"/>
            <ac:spMk id="70" creationId="{B639302D-E611-1EF6-7709-35D0877BAB13}"/>
          </ac:spMkLst>
        </pc:spChg>
        <pc:spChg chg="add mod ord">
          <ac:chgData name="Neel Lalka" userId="f5a1485a-33d2-4721-af96-5850b261424a" providerId="ADAL" clId="{6E5E9975-E2CE-4E63-BBC1-5AE4731E9715}" dt="2023-05-11T08:02:14.488" v="855" actId="20577"/>
          <ac:spMkLst>
            <pc:docMk/>
            <pc:sldMk cId="3766939777" sldId="493"/>
            <ac:spMk id="71" creationId="{DA2151FD-E731-372A-1E53-57BE8BC63378}"/>
          </ac:spMkLst>
        </pc:spChg>
        <pc:spChg chg="add mod">
          <ac:chgData name="Neel Lalka" userId="f5a1485a-33d2-4721-af96-5850b261424a" providerId="ADAL" clId="{6E5E9975-E2CE-4E63-BBC1-5AE4731E9715}" dt="2023-05-11T07:46:58.147" v="358" actId="20577"/>
          <ac:spMkLst>
            <pc:docMk/>
            <pc:sldMk cId="3766939777" sldId="493"/>
            <ac:spMk id="72" creationId="{9F7E3A86-A28C-9454-669D-1382B83A2D59}"/>
          </ac:spMkLst>
        </pc:spChg>
        <pc:grpChg chg="add mod">
          <ac:chgData name="Neel Lalka" userId="f5a1485a-33d2-4721-af96-5850b261424a" providerId="ADAL" clId="{6E5E9975-E2CE-4E63-BBC1-5AE4731E9715}" dt="2023-05-11T07:44:23.984" v="285" actId="1076"/>
          <ac:grpSpMkLst>
            <pc:docMk/>
            <pc:sldMk cId="3766939777" sldId="493"/>
            <ac:grpSpMk id="18" creationId="{18E6606A-AC5D-9AB2-1446-31E03F38944E}"/>
          </ac:grpSpMkLst>
        </pc:grpChg>
        <pc:grpChg chg="add mod">
          <ac:chgData name="Neel Lalka" userId="f5a1485a-33d2-4721-af96-5850b261424a" providerId="ADAL" clId="{6E5E9975-E2CE-4E63-BBC1-5AE4731E9715}" dt="2023-05-11T07:44:23.984" v="285" actId="1076"/>
          <ac:grpSpMkLst>
            <pc:docMk/>
            <pc:sldMk cId="3766939777" sldId="493"/>
            <ac:grpSpMk id="22" creationId="{CE0D9EA1-B7B7-83F2-6DCC-75FE50AAF2C9}"/>
          </ac:grpSpMkLst>
        </pc:grpChg>
        <pc:picChg chg="add mod">
          <ac:chgData name="Neel Lalka" userId="f5a1485a-33d2-4721-af96-5850b261424a" providerId="ADAL" clId="{6E5E9975-E2CE-4E63-BBC1-5AE4731E9715}" dt="2023-05-11T07:44:23.984" v="285" actId="1076"/>
          <ac:picMkLst>
            <pc:docMk/>
            <pc:sldMk cId="3766939777" sldId="493"/>
            <ac:picMk id="37" creationId="{EB242133-670C-C271-C7F5-4700E808B862}"/>
          </ac:picMkLst>
        </pc:picChg>
        <pc:picChg chg="add mod">
          <ac:chgData name="Neel Lalka" userId="f5a1485a-33d2-4721-af96-5850b261424a" providerId="ADAL" clId="{6E5E9975-E2CE-4E63-BBC1-5AE4731E9715}" dt="2023-05-11T07:44:23.984" v="285" actId="1076"/>
          <ac:picMkLst>
            <pc:docMk/>
            <pc:sldMk cId="3766939777" sldId="493"/>
            <ac:picMk id="50" creationId="{A856269C-6C9C-1215-5227-7CA7CF9B12C5}"/>
          </ac:picMkLst>
        </pc:picChg>
        <pc:picChg chg="add mod">
          <ac:chgData name="Neel Lalka" userId="f5a1485a-33d2-4721-af96-5850b261424a" providerId="ADAL" clId="{6E5E9975-E2CE-4E63-BBC1-5AE4731E9715}" dt="2023-05-11T07:44:23.984" v="285" actId="1076"/>
          <ac:picMkLst>
            <pc:docMk/>
            <pc:sldMk cId="3766939777" sldId="493"/>
            <ac:picMk id="63" creationId="{FB387421-F80C-CF31-E4A6-8A90ED2A3DFC}"/>
          </ac:picMkLst>
        </pc:picChg>
        <pc:picChg chg="add del mod">
          <ac:chgData name="Neel Lalka" userId="f5a1485a-33d2-4721-af96-5850b261424a" providerId="ADAL" clId="{6E5E9975-E2CE-4E63-BBC1-5AE4731E9715}" dt="2023-05-11T07:46:23.727" v="332"/>
          <ac:picMkLst>
            <pc:docMk/>
            <pc:sldMk cId="3766939777" sldId="493"/>
            <ac:picMk id="1026" creationId="{D9FD838D-7373-0F0A-F81A-29E1A9EDAD9A}"/>
          </ac:picMkLst>
        </pc:picChg>
        <pc:picChg chg="add mod">
          <ac:chgData name="Neel Lalka" userId="f5a1485a-33d2-4721-af96-5850b261424a" providerId="ADAL" clId="{6E5E9975-E2CE-4E63-BBC1-5AE4731E9715}" dt="2023-05-11T07:46:45.585" v="352" actId="1076"/>
          <ac:picMkLst>
            <pc:docMk/>
            <pc:sldMk cId="3766939777" sldId="493"/>
            <ac:picMk id="1028" creationId="{5598E3E2-87E9-BA76-029C-FFD8721E8134}"/>
          </ac:picMkLst>
        </pc:pic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7" creationId="{A4015CC2-AD4A-986E-3E98-D5073B5EC962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10" creationId="{F4E0D172-0B90-179A-192C-0FDB35F25CA4}"/>
          </ac:cxnSpMkLst>
        </pc:cxnChg>
        <pc:cxnChg chg="mod">
          <ac:chgData name="Neel Lalka" userId="f5a1485a-33d2-4721-af96-5850b261424a" providerId="ADAL" clId="{6E5E9975-E2CE-4E63-BBC1-5AE4731E9715}" dt="2023-05-11T07:42:50.327" v="110"/>
          <ac:cxnSpMkLst>
            <pc:docMk/>
            <pc:sldMk cId="3766939777" sldId="493"/>
            <ac:cxnSpMk id="24" creationId="{419A1CF6-5C91-BA09-2E66-4E314B9310E2}"/>
          </ac:cxnSpMkLst>
        </pc:cxnChg>
        <pc:cxnChg chg="mod">
          <ac:chgData name="Neel Lalka" userId="f5a1485a-33d2-4721-af96-5850b261424a" providerId="ADAL" clId="{6E5E9975-E2CE-4E63-BBC1-5AE4731E9715}" dt="2023-05-11T07:42:50.327" v="110"/>
          <ac:cxnSpMkLst>
            <pc:docMk/>
            <pc:sldMk cId="3766939777" sldId="493"/>
            <ac:cxnSpMk id="25" creationId="{B61812D3-DFD0-0063-8988-17A104D22D9A}"/>
          </ac:cxnSpMkLst>
        </pc:cxnChg>
        <pc:cxnChg chg="mod">
          <ac:chgData name="Neel Lalka" userId="f5a1485a-33d2-4721-af96-5850b261424a" providerId="ADAL" clId="{6E5E9975-E2CE-4E63-BBC1-5AE4731E9715}" dt="2023-05-11T07:42:50.327" v="110"/>
          <ac:cxnSpMkLst>
            <pc:docMk/>
            <pc:sldMk cId="3766939777" sldId="493"/>
            <ac:cxnSpMk id="28" creationId="{3F811427-BA15-C88A-7606-60B32DBA93C3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44" creationId="{76F4D1EA-4E9B-5D8E-8DAF-5B032452E869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45" creationId="{5157FACB-4458-1EC1-776C-B7323BBF15E8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46" creationId="{ABC14215-002F-5E51-93B9-D67154B02218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47" creationId="{102693B7-10F9-CA79-EE79-33E85125325F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48" creationId="{3D3B93B9-BD28-77A7-9172-9B390A9BE730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52" creationId="{6A486283-16E5-8171-2F5A-C74A6DE28FFD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53" creationId="{94340313-C94F-7574-E621-4280743E50E0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57" creationId="{F48B35D4-13EB-095C-FE28-76A6127F77C5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59" creationId="{8851E2FF-1624-91B0-814D-26C87D2EB1A3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60" creationId="{37910109-0002-8542-17FE-E733CCACAB1D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62" creationId="{927AD2C6-0FFD-B158-00BA-B325E2F78EF3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64" creationId="{E368369B-45F4-856A-66F7-402739A0798A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67" creationId="{1D892F49-03BF-3E02-8011-F42546A9828E}"/>
          </ac:cxnSpMkLst>
        </pc:cxnChg>
        <pc:cxnChg chg="add mod">
          <ac:chgData name="Neel Lalka" userId="f5a1485a-33d2-4721-af96-5850b261424a" providerId="ADAL" clId="{6E5E9975-E2CE-4E63-BBC1-5AE4731E9715}" dt="2023-05-11T07:44:23.984" v="285" actId="1076"/>
          <ac:cxnSpMkLst>
            <pc:docMk/>
            <pc:sldMk cId="3766939777" sldId="493"/>
            <ac:cxnSpMk id="69" creationId="{0FDF497C-28E9-1094-527E-A4CD01588714}"/>
          </ac:cxnSpMkLst>
        </pc:cxnChg>
        <pc:cxnChg chg="add mod">
          <ac:chgData name="Neel Lalka" userId="f5a1485a-33d2-4721-af96-5850b261424a" providerId="ADAL" clId="{6E5E9975-E2CE-4E63-BBC1-5AE4731E9715}" dt="2023-05-11T08:01:55.401" v="847" actId="1076"/>
          <ac:cxnSpMkLst>
            <pc:docMk/>
            <pc:sldMk cId="3766939777" sldId="493"/>
            <ac:cxnSpMk id="73" creationId="{3338E54C-3910-BF11-E404-3FDCE85A9448}"/>
          </ac:cxnSpMkLst>
        </pc:cxnChg>
        <pc:cxnChg chg="add mod">
          <ac:chgData name="Neel Lalka" userId="f5a1485a-33d2-4721-af96-5850b261424a" providerId="ADAL" clId="{6E5E9975-E2CE-4E63-BBC1-5AE4731E9715}" dt="2023-05-11T08:02:18.401" v="856" actId="1076"/>
          <ac:cxnSpMkLst>
            <pc:docMk/>
            <pc:sldMk cId="3766939777" sldId="493"/>
            <ac:cxnSpMk id="74" creationId="{1C4BC7E6-2A23-C249-61B4-FC3FD81B0B5A}"/>
          </ac:cxnSpMkLst>
        </pc:cxnChg>
        <pc:cxnChg chg="add mod">
          <ac:chgData name="Neel Lalka" userId="f5a1485a-33d2-4721-af96-5850b261424a" providerId="ADAL" clId="{6E5E9975-E2CE-4E63-BBC1-5AE4731E9715}" dt="2023-05-11T07:58:31.746" v="817" actId="1076"/>
          <ac:cxnSpMkLst>
            <pc:docMk/>
            <pc:sldMk cId="3766939777" sldId="493"/>
            <ac:cxnSpMk id="75" creationId="{2944012A-A969-3A3D-7774-0BAD19EA3052}"/>
          </ac:cxnSpMkLst>
        </pc:cxnChg>
        <pc:cxnChg chg="add mod">
          <ac:chgData name="Neel Lalka" userId="f5a1485a-33d2-4721-af96-5850b261424a" providerId="ADAL" clId="{6E5E9975-E2CE-4E63-BBC1-5AE4731E9715}" dt="2023-05-11T07:58:48.295" v="822" actId="1076"/>
          <ac:cxnSpMkLst>
            <pc:docMk/>
            <pc:sldMk cId="3766939777" sldId="493"/>
            <ac:cxnSpMk id="76" creationId="{69148925-73E9-FB77-9A5A-3F5A077667A6}"/>
          </ac:cxnSpMkLst>
        </pc:cxnChg>
      </pc:sldChg>
      <pc:sldChg chg="addSp delSp modSp add mod">
        <pc:chgData name="Neel Lalka" userId="f5a1485a-33d2-4721-af96-5850b261424a" providerId="ADAL" clId="{6E5E9975-E2CE-4E63-BBC1-5AE4731E9715}" dt="2023-05-11T07:51:17.886" v="470"/>
        <pc:sldMkLst>
          <pc:docMk/>
          <pc:sldMk cId="2671162691" sldId="494"/>
        </pc:sldMkLst>
        <pc:spChg chg="add mod">
          <ac:chgData name="Neel Lalka" userId="f5a1485a-33d2-4721-af96-5850b261424a" providerId="ADAL" clId="{6E5E9975-E2CE-4E63-BBC1-5AE4731E9715}" dt="2023-05-11T07:51:17.886" v="470"/>
          <ac:spMkLst>
            <pc:docMk/>
            <pc:sldMk cId="2671162691" sldId="494"/>
            <ac:spMk id="4" creationId="{624344AF-77DC-6ADD-1016-C3D097750262}"/>
          </ac:spMkLst>
        </pc:spChg>
        <pc:spChg chg="add mod">
          <ac:chgData name="Neel Lalka" userId="f5a1485a-33d2-4721-af96-5850b261424a" providerId="ADAL" clId="{6E5E9975-E2CE-4E63-BBC1-5AE4731E9715}" dt="2023-05-11T07:51:17.886" v="470"/>
          <ac:spMkLst>
            <pc:docMk/>
            <pc:sldMk cId="2671162691" sldId="494"/>
            <ac:spMk id="6" creationId="{8310DE4D-AFA2-CC98-9CD0-5A88647E847B}"/>
          </ac:spMkLst>
        </pc:spChg>
        <pc:spChg chg="add mod">
          <ac:chgData name="Neel Lalka" userId="f5a1485a-33d2-4721-af96-5850b261424a" providerId="ADAL" clId="{6E5E9975-E2CE-4E63-BBC1-5AE4731E9715}" dt="2023-05-11T07:51:17.886" v="470"/>
          <ac:spMkLst>
            <pc:docMk/>
            <pc:sldMk cId="2671162691" sldId="494"/>
            <ac:spMk id="7" creationId="{89EFF069-2B97-F24F-788D-6D4B42DC2C39}"/>
          </ac:spMkLst>
        </pc:spChg>
        <pc:spChg chg="mod">
          <ac:chgData name="Neel Lalka" userId="f5a1485a-33d2-4721-af96-5850b261424a" providerId="ADAL" clId="{6E5E9975-E2CE-4E63-BBC1-5AE4731E9715}" dt="2023-05-11T07:50:55.702" v="468" actId="20577"/>
          <ac:spMkLst>
            <pc:docMk/>
            <pc:sldMk cId="2671162691" sldId="494"/>
            <ac:spMk id="8" creationId="{5BE210B2-89B1-F7ED-FD4C-44D153A2B344}"/>
          </ac:spMkLst>
        </pc:spChg>
        <pc:spChg chg="del">
          <ac:chgData name="Neel Lalka" userId="f5a1485a-33d2-4721-af96-5850b261424a" providerId="ADAL" clId="{6E5E9975-E2CE-4E63-BBC1-5AE4731E9715}" dt="2023-05-11T07:51:02.836" v="469" actId="478"/>
          <ac:spMkLst>
            <pc:docMk/>
            <pc:sldMk cId="2671162691" sldId="494"/>
            <ac:spMk id="11" creationId="{D908C1DC-CD37-8887-EAED-C9AFCADD75CB}"/>
          </ac:spMkLst>
        </pc:spChg>
        <pc:spChg chg="mod">
          <ac:chgData name="Neel Lalka" userId="f5a1485a-33d2-4721-af96-5850b261424a" providerId="ADAL" clId="{6E5E9975-E2CE-4E63-BBC1-5AE4731E9715}" dt="2023-05-11T07:51:17.886" v="470"/>
          <ac:spMkLst>
            <pc:docMk/>
            <pc:sldMk cId="2671162691" sldId="494"/>
            <ac:spMk id="12" creationId="{C535572F-4D24-C325-0A02-2F88163BE29C}"/>
          </ac:spMkLst>
        </pc:spChg>
        <pc:spChg chg="mod">
          <ac:chgData name="Neel Lalka" userId="f5a1485a-33d2-4721-af96-5850b261424a" providerId="ADAL" clId="{6E5E9975-E2CE-4E63-BBC1-5AE4731E9715}" dt="2023-05-11T07:51:17.886" v="470"/>
          <ac:spMkLst>
            <pc:docMk/>
            <pc:sldMk cId="2671162691" sldId="494"/>
            <ac:spMk id="13" creationId="{0A2DA679-EF54-CA27-4DBE-7D8C10746908}"/>
          </ac:spMkLst>
        </pc:spChg>
        <pc:spChg chg="add mod">
          <ac:chgData name="Neel Lalka" userId="f5a1485a-33d2-4721-af96-5850b261424a" providerId="ADAL" clId="{6E5E9975-E2CE-4E63-BBC1-5AE4731E9715}" dt="2023-05-11T07:51:17.886" v="470"/>
          <ac:spMkLst>
            <pc:docMk/>
            <pc:sldMk cId="2671162691" sldId="494"/>
            <ac:spMk id="14" creationId="{374D5270-4C9A-3B18-5690-A8BFD1EA1732}"/>
          </ac:spMkLst>
        </pc:spChg>
        <pc:spChg chg="add mod">
          <ac:chgData name="Neel Lalka" userId="f5a1485a-33d2-4721-af96-5850b261424a" providerId="ADAL" clId="{6E5E9975-E2CE-4E63-BBC1-5AE4731E9715}" dt="2023-05-11T07:51:17.886" v="470"/>
          <ac:spMkLst>
            <pc:docMk/>
            <pc:sldMk cId="2671162691" sldId="494"/>
            <ac:spMk id="15" creationId="{30030E18-A659-8AB9-0C21-2959C439BE10}"/>
          </ac:spMkLst>
        </pc:spChg>
        <pc:spChg chg="add mod">
          <ac:chgData name="Neel Lalka" userId="f5a1485a-33d2-4721-af96-5850b261424a" providerId="ADAL" clId="{6E5E9975-E2CE-4E63-BBC1-5AE4731E9715}" dt="2023-05-11T07:51:17.886" v="470"/>
          <ac:spMkLst>
            <pc:docMk/>
            <pc:sldMk cId="2671162691" sldId="494"/>
            <ac:spMk id="16" creationId="{A4B88C3B-BD83-C327-F27F-7F851AF5EE26}"/>
          </ac:spMkLst>
        </pc:spChg>
        <pc:spChg chg="add mod">
          <ac:chgData name="Neel Lalka" userId="f5a1485a-33d2-4721-af96-5850b261424a" providerId="ADAL" clId="{6E5E9975-E2CE-4E63-BBC1-5AE4731E9715}" dt="2023-05-11T07:51:17.886" v="470"/>
          <ac:spMkLst>
            <pc:docMk/>
            <pc:sldMk cId="2671162691" sldId="494"/>
            <ac:spMk id="23" creationId="{1F165360-7CCB-8ADF-18E7-47B0528AAE4F}"/>
          </ac:spMkLst>
        </pc:spChg>
        <pc:grpChg chg="add mod">
          <ac:chgData name="Neel Lalka" userId="f5a1485a-33d2-4721-af96-5850b261424a" providerId="ADAL" clId="{6E5E9975-E2CE-4E63-BBC1-5AE4731E9715}" dt="2023-05-11T07:51:17.886" v="470"/>
          <ac:grpSpMkLst>
            <pc:docMk/>
            <pc:sldMk cId="2671162691" sldId="494"/>
            <ac:grpSpMk id="10" creationId="{F288AAD6-D286-83BD-AF3F-0A0BD26CF320}"/>
          </ac:grpSpMkLst>
        </pc:grpChg>
        <pc:cxnChg chg="add mod">
          <ac:chgData name="Neel Lalka" userId="f5a1485a-33d2-4721-af96-5850b261424a" providerId="ADAL" clId="{6E5E9975-E2CE-4E63-BBC1-5AE4731E9715}" dt="2023-05-11T07:51:17.886" v="470"/>
          <ac:cxnSpMkLst>
            <pc:docMk/>
            <pc:sldMk cId="2671162691" sldId="494"/>
            <ac:cxnSpMk id="17" creationId="{89A2F11C-CABD-F9B9-CE56-563DB7934EE8}"/>
          </ac:cxnSpMkLst>
        </pc:cxnChg>
        <pc:cxnChg chg="add mod">
          <ac:chgData name="Neel Lalka" userId="f5a1485a-33d2-4721-af96-5850b261424a" providerId="ADAL" clId="{6E5E9975-E2CE-4E63-BBC1-5AE4731E9715}" dt="2023-05-11T07:51:17.886" v="470"/>
          <ac:cxnSpMkLst>
            <pc:docMk/>
            <pc:sldMk cId="2671162691" sldId="494"/>
            <ac:cxnSpMk id="18" creationId="{372EDB2E-FF83-3D31-389B-F27BE1232D20}"/>
          </ac:cxnSpMkLst>
        </pc:cxnChg>
        <pc:cxnChg chg="add mod">
          <ac:chgData name="Neel Lalka" userId="f5a1485a-33d2-4721-af96-5850b261424a" providerId="ADAL" clId="{6E5E9975-E2CE-4E63-BBC1-5AE4731E9715}" dt="2023-05-11T07:51:17.886" v="470"/>
          <ac:cxnSpMkLst>
            <pc:docMk/>
            <pc:sldMk cId="2671162691" sldId="494"/>
            <ac:cxnSpMk id="19" creationId="{BF08F26C-584B-E655-FCF0-FAA648DCADA2}"/>
          </ac:cxnSpMkLst>
        </pc:cxnChg>
        <pc:cxnChg chg="add mod">
          <ac:chgData name="Neel Lalka" userId="f5a1485a-33d2-4721-af96-5850b261424a" providerId="ADAL" clId="{6E5E9975-E2CE-4E63-BBC1-5AE4731E9715}" dt="2023-05-11T07:51:17.886" v="470"/>
          <ac:cxnSpMkLst>
            <pc:docMk/>
            <pc:sldMk cId="2671162691" sldId="494"/>
            <ac:cxnSpMk id="20" creationId="{9E94454D-6D1D-7A3E-3EB4-360813C28F83}"/>
          </ac:cxnSpMkLst>
        </pc:cxnChg>
        <pc:cxnChg chg="add mod">
          <ac:chgData name="Neel Lalka" userId="f5a1485a-33d2-4721-af96-5850b261424a" providerId="ADAL" clId="{6E5E9975-E2CE-4E63-BBC1-5AE4731E9715}" dt="2023-05-11T07:51:17.886" v="470"/>
          <ac:cxnSpMkLst>
            <pc:docMk/>
            <pc:sldMk cId="2671162691" sldId="494"/>
            <ac:cxnSpMk id="21" creationId="{E53218E7-1A3A-68C3-961E-1E0D11655D0C}"/>
          </ac:cxnSpMkLst>
        </pc:cxnChg>
        <pc:cxnChg chg="add mod">
          <ac:chgData name="Neel Lalka" userId="f5a1485a-33d2-4721-af96-5850b261424a" providerId="ADAL" clId="{6E5E9975-E2CE-4E63-BBC1-5AE4731E9715}" dt="2023-05-11T07:51:17.886" v="470"/>
          <ac:cxnSpMkLst>
            <pc:docMk/>
            <pc:sldMk cId="2671162691" sldId="494"/>
            <ac:cxnSpMk id="22" creationId="{590D647C-D677-43E2-DF82-BE75F8227EA0}"/>
          </ac:cxnSpMkLst>
        </pc:cxnChg>
      </pc:sldChg>
      <pc:sldChg chg="addSp delSp modSp add mod ord">
        <pc:chgData name="Neel Lalka" userId="f5a1485a-33d2-4721-af96-5850b261424a" providerId="ADAL" clId="{6E5E9975-E2CE-4E63-BBC1-5AE4731E9715}" dt="2023-05-11T07:55:40.363" v="536" actId="20577"/>
        <pc:sldMkLst>
          <pc:docMk/>
          <pc:sldMk cId="2433259155" sldId="495"/>
        </pc:sldMkLst>
        <pc:spChg chg="add mod">
          <ac:chgData name="Neel Lalka" userId="f5a1485a-33d2-4721-af96-5850b261424a" providerId="ADAL" clId="{6E5E9975-E2CE-4E63-BBC1-5AE4731E9715}" dt="2023-05-11T07:55:36.312" v="532" actId="20577"/>
          <ac:spMkLst>
            <pc:docMk/>
            <pc:sldMk cId="2433259155" sldId="495"/>
            <ac:spMk id="4" creationId="{C82EABFD-7CD7-79C5-F07D-B8B3223FB66A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7" creationId="{39CC4D23-5656-EAA6-2C77-64C1C02A570A}"/>
          </ac:spMkLst>
        </pc:spChg>
        <pc:spChg chg="mod">
          <ac:chgData name="Neel Lalka" userId="f5a1485a-33d2-4721-af96-5850b261424a" providerId="ADAL" clId="{6E5E9975-E2CE-4E63-BBC1-5AE4731E9715}" dt="2023-05-11T07:54:51.402" v="515" actId="14100"/>
          <ac:spMkLst>
            <pc:docMk/>
            <pc:sldMk cId="2433259155" sldId="495"/>
            <ac:spMk id="8" creationId="{5BE210B2-89B1-F7ED-FD4C-44D153A2B344}"/>
          </ac:spMkLst>
        </pc:spChg>
        <pc:spChg chg="del">
          <ac:chgData name="Neel Lalka" userId="f5a1485a-33d2-4721-af96-5850b261424a" providerId="ADAL" clId="{6E5E9975-E2CE-4E63-BBC1-5AE4731E9715}" dt="2023-05-11T07:54:53.489" v="516" actId="478"/>
          <ac:spMkLst>
            <pc:docMk/>
            <pc:sldMk cId="2433259155" sldId="495"/>
            <ac:spMk id="11" creationId="{D908C1DC-CD37-8887-EAED-C9AFCADD75CB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12" creationId="{C5696FCF-5384-1CAB-5CC7-EEB3379DE2E8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13" creationId="{9DB10C1A-7A44-F0D4-D79C-3FEC3DE1FD0B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14" creationId="{15E08D8D-6E41-BC21-61D5-3F167016B18A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15" creationId="{2E135F8F-578C-D08F-57FF-1500264AA339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16" creationId="{48830C59-17D8-C8A0-EDCC-2A9B03EAE15F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17" creationId="{2172CC9C-895D-279A-619F-3156D524B092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18" creationId="{D2D16B1E-7A34-185B-E560-B74F48DAA48A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19" creationId="{C0CD2A0D-CE44-35B0-22AB-BEE54DB0A63C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20" creationId="{4B90D7A8-BF30-3F75-8441-EDBD07198725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21" creationId="{05788855-F952-A104-E5B6-CE2B64FA09F5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22" creationId="{041D55BF-AC2C-13DB-5C1A-B7ABD2349203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23" creationId="{D9CE2492-50B9-44F4-5CE8-D16714D90978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24" creationId="{D8841B0D-526C-F524-BD52-8881C666E6F4}"/>
          </ac:spMkLst>
        </pc:spChg>
        <pc:spChg chg="add mod">
          <ac:chgData name="Neel Lalka" userId="f5a1485a-33d2-4721-af96-5850b261424a" providerId="ADAL" clId="{6E5E9975-E2CE-4E63-BBC1-5AE4731E9715}" dt="2023-05-11T07:55:40.363" v="536" actId="20577"/>
          <ac:spMkLst>
            <pc:docMk/>
            <pc:sldMk cId="2433259155" sldId="495"/>
            <ac:spMk id="25" creationId="{C3774937-6859-BE87-9A71-A38F02C38C22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27" creationId="{90E1B3EC-01E0-B31F-58A2-48586EA35C27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28" creationId="{3346C605-E670-DC04-5EC6-C69328CB58EB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29" creationId="{C86C39AC-A100-FAB0-2E80-03EC498574A5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30" creationId="{1F0E29D7-2829-13B6-4CFB-F1B8B9DADFC1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31" creationId="{B33724D8-B8E6-6E20-B441-A7CC8A498B7B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32" creationId="{CA0D7909-5FEB-187F-3158-C237C4410F6B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33" creationId="{5EB2C2C6-F058-5127-5A27-62719C824382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34" creationId="{EF8D5FD6-2F2C-B061-E783-F0B3D40C4764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35" creationId="{36F6CDBA-D5AF-7125-6A54-28B11984B4EF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36" creationId="{0D707F51-6DF4-F861-E269-E19C16E5EA38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37" creationId="{3148AB40-6A1D-9E0F-8F40-F1FF08DF1CA8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38" creationId="{093238E9-DF8C-298E-3BDA-C4A761915EA9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39" creationId="{E4FECC0F-E1CC-FA75-25BC-FF14495A7632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40" creationId="{D6B7863F-5F12-5191-EE50-4459344849B1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41" creationId="{7BC528E1-DC35-59E5-584D-A79D9DD87DF9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42" creationId="{165B88CA-98AB-2EE3-3347-6DEC364125F4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43" creationId="{FBA8264F-30F7-7883-5AC5-00703F7C2594}"/>
          </ac:spMkLst>
        </pc:spChg>
        <pc:spChg chg="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44" creationId="{61F83691-211F-D6EB-375F-3CE65663DA9B}"/>
          </ac:spMkLst>
        </pc:spChg>
        <pc:spChg chg="add mod">
          <ac:chgData name="Neel Lalka" userId="f5a1485a-33d2-4721-af96-5850b261424a" providerId="ADAL" clId="{6E5E9975-E2CE-4E63-BBC1-5AE4731E9715}" dt="2023-05-11T07:55:03.493" v="517"/>
          <ac:spMkLst>
            <pc:docMk/>
            <pc:sldMk cId="2433259155" sldId="495"/>
            <ac:spMk id="45" creationId="{59CBC74E-03CB-411B-B7FE-1601CAFF65A9}"/>
          </ac:spMkLst>
        </pc:spChg>
        <pc:grpChg chg="add mod">
          <ac:chgData name="Neel Lalka" userId="f5a1485a-33d2-4721-af96-5850b261424a" providerId="ADAL" clId="{6E5E9975-E2CE-4E63-BBC1-5AE4731E9715}" dt="2023-05-11T07:55:03.493" v="517"/>
          <ac:grpSpMkLst>
            <pc:docMk/>
            <pc:sldMk cId="2433259155" sldId="495"/>
            <ac:grpSpMk id="6" creationId="{E9093609-4EC2-75D1-230F-7E1F3FBF7749}"/>
          </ac:grpSpMkLst>
        </pc:grpChg>
        <pc:grpChg chg="mod">
          <ac:chgData name="Neel Lalka" userId="f5a1485a-33d2-4721-af96-5850b261424a" providerId="ADAL" clId="{6E5E9975-E2CE-4E63-BBC1-5AE4731E9715}" dt="2023-05-11T07:55:03.493" v="517"/>
          <ac:grpSpMkLst>
            <pc:docMk/>
            <pc:sldMk cId="2433259155" sldId="495"/>
            <ac:grpSpMk id="10" creationId="{F44562F9-C98C-A564-2885-4968E46C44AD}"/>
          </ac:grpSpMkLst>
        </pc:grpChg>
        <pc:grpChg chg="add mod">
          <ac:chgData name="Neel Lalka" userId="f5a1485a-33d2-4721-af96-5850b261424a" providerId="ADAL" clId="{6E5E9975-E2CE-4E63-BBC1-5AE4731E9715}" dt="2023-05-11T07:55:03.493" v="517"/>
          <ac:grpSpMkLst>
            <pc:docMk/>
            <pc:sldMk cId="2433259155" sldId="495"/>
            <ac:grpSpMk id="26" creationId="{D46C86C8-3BCE-6871-56DA-2A0745BDCA58}"/>
          </ac:grpSpMkLst>
        </pc:grpChg>
        <pc:cxnChg chg="add mod">
          <ac:chgData name="Neel Lalka" userId="f5a1485a-33d2-4721-af96-5850b261424a" providerId="ADAL" clId="{6E5E9975-E2CE-4E63-BBC1-5AE4731E9715}" dt="2023-05-11T07:55:11.231" v="518" actId="1076"/>
          <ac:cxnSpMkLst>
            <pc:docMk/>
            <pc:sldMk cId="2433259155" sldId="495"/>
            <ac:cxnSpMk id="46" creationId="{DBC75AA8-55B2-D9A1-5B41-99B8A55A0312}"/>
          </ac:cxnSpMkLst>
        </pc:cxnChg>
      </pc:sldChg>
      <pc:sldChg chg="modSp add mod">
        <pc:chgData name="Neel Lalka" userId="f5a1485a-33d2-4721-af96-5850b261424a" providerId="ADAL" clId="{6E5E9975-E2CE-4E63-BBC1-5AE4731E9715}" dt="2023-05-11T08:03:10.398" v="869" actId="20577"/>
        <pc:sldMkLst>
          <pc:docMk/>
          <pc:sldMk cId="3445441235" sldId="496"/>
        </pc:sldMkLst>
        <pc:spChg chg="mod">
          <ac:chgData name="Neel Lalka" userId="f5a1485a-33d2-4721-af96-5850b261424a" providerId="ADAL" clId="{6E5E9975-E2CE-4E63-BBC1-5AE4731E9715}" dt="2023-05-11T08:03:10.398" v="869" actId="20577"/>
          <ac:spMkLst>
            <pc:docMk/>
            <pc:sldMk cId="3445441235" sldId="496"/>
            <ac:spMk id="11" creationId="{D908C1DC-CD37-8887-EAED-C9AFCADD75CB}"/>
          </ac:spMkLst>
        </pc:spChg>
      </pc:sldChg>
      <pc:sldChg chg="add del">
        <pc:chgData name="Neel Lalka" userId="f5a1485a-33d2-4721-af96-5850b261424a" providerId="ADAL" clId="{6E5E9975-E2CE-4E63-BBC1-5AE4731E9715}" dt="2023-05-11T08:03:36.883" v="870" actId="47"/>
        <pc:sldMkLst>
          <pc:docMk/>
          <pc:sldMk cId="2125710999" sldId="497"/>
        </pc:sldMkLst>
      </pc:sldChg>
    </pc:docChg>
  </pc:docChgLst>
  <pc:docChgLst>
    <pc:chgData name="Neel Lalka" userId="f5a1485a-33d2-4721-af96-5850b261424a" providerId="ADAL" clId="{5682036F-40B5-4FAF-A518-124C4193C90B}"/>
    <pc:docChg chg="custSel modSld">
      <pc:chgData name="Neel Lalka" userId="f5a1485a-33d2-4721-af96-5850b261424a" providerId="ADAL" clId="{5682036F-40B5-4FAF-A518-124C4193C90B}" dt="2023-02-21T13:04:30.893" v="111" actId="113"/>
      <pc:docMkLst>
        <pc:docMk/>
      </pc:docMkLst>
      <pc:sldChg chg="modSp mod">
        <pc:chgData name="Neel Lalka" userId="f5a1485a-33d2-4721-af96-5850b261424a" providerId="ADAL" clId="{5682036F-40B5-4FAF-A518-124C4193C90B}" dt="2023-02-21T13:04:30.893" v="111" actId="113"/>
        <pc:sldMkLst>
          <pc:docMk/>
          <pc:sldMk cId="0" sldId="264"/>
        </pc:sldMkLst>
        <pc:spChg chg="mod">
          <ac:chgData name="Neel Lalka" userId="f5a1485a-33d2-4721-af96-5850b261424a" providerId="ADAL" clId="{5682036F-40B5-4FAF-A518-124C4193C90B}" dt="2023-02-21T13:04:30.893" v="111" actId="113"/>
          <ac:spMkLst>
            <pc:docMk/>
            <pc:sldMk cId="0" sldId="264"/>
            <ac:spMk id="20" creationId="{6858BD94-E8C7-0342-8B72-6887711ED446}"/>
          </ac:spMkLst>
        </pc:spChg>
      </pc:sldChg>
    </pc:docChg>
  </pc:docChgLst>
  <pc:docChgLst>
    <pc:chgData name="Neel Lalka" userId="f5a1485a-33d2-4721-af96-5850b261424a" providerId="ADAL" clId="{E43570B5-EF94-4FB7-9413-0B65C6454ECF}"/>
    <pc:docChg chg="custSel addSld modSld">
      <pc:chgData name="Neel Lalka" userId="f5a1485a-33d2-4721-af96-5850b261424a" providerId="ADAL" clId="{E43570B5-EF94-4FB7-9413-0B65C6454ECF}" dt="2023-02-08T04:05:31.302" v="70" actId="404"/>
      <pc:docMkLst>
        <pc:docMk/>
      </pc:docMkLst>
      <pc:sldChg chg="modSp mod">
        <pc:chgData name="Neel Lalka" userId="f5a1485a-33d2-4721-af96-5850b261424a" providerId="ADAL" clId="{E43570B5-EF94-4FB7-9413-0B65C6454ECF}" dt="2023-02-08T04:05:31.302" v="70" actId="404"/>
        <pc:sldMkLst>
          <pc:docMk/>
          <pc:sldMk cId="1058179846" sldId="481"/>
        </pc:sldMkLst>
        <pc:spChg chg="mod">
          <ac:chgData name="Neel Lalka" userId="f5a1485a-33d2-4721-af96-5850b261424a" providerId="ADAL" clId="{E43570B5-EF94-4FB7-9413-0B65C6454ECF}" dt="2023-02-08T04:05:31.302" v="70" actId="404"/>
          <ac:spMkLst>
            <pc:docMk/>
            <pc:sldMk cId="1058179846" sldId="481"/>
            <ac:spMk id="8" creationId="{5BE210B2-89B1-F7ED-FD4C-44D153A2B344}"/>
          </ac:spMkLst>
        </pc:spChg>
      </pc:sldChg>
      <pc:sldChg chg="add">
        <pc:chgData name="Neel Lalka" userId="f5a1485a-33d2-4721-af96-5850b261424a" providerId="ADAL" clId="{E43570B5-EF94-4FB7-9413-0B65C6454ECF}" dt="2023-02-08T04:05:03.556" v="0"/>
        <pc:sldMkLst>
          <pc:docMk/>
          <pc:sldMk cId="1852882779" sldId="49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0B10DD-4834-46B8-BE38-062DD473D6B1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C3A79985-70F6-4F04-9B9E-93F650D51296}">
      <dgm:prSet phldrT="[Text]"/>
      <dgm:spPr/>
      <dgm:t>
        <a:bodyPr/>
        <a:lstStyle/>
        <a:p>
          <a:r>
            <a:rPr lang="en-IN"/>
            <a:t>MSW</a:t>
          </a:r>
        </a:p>
        <a:p>
          <a:r>
            <a:rPr lang="en-IN"/>
            <a:t>Impact</a:t>
          </a:r>
        </a:p>
      </dgm:t>
    </dgm:pt>
    <dgm:pt modelId="{C01B5648-4582-427F-9687-018F77AB621A}" type="parTrans" cxnId="{70C5EE19-E097-4945-90FE-C205436A33C3}">
      <dgm:prSet/>
      <dgm:spPr/>
      <dgm:t>
        <a:bodyPr/>
        <a:lstStyle/>
        <a:p>
          <a:endParaRPr lang="en-IN"/>
        </a:p>
      </dgm:t>
    </dgm:pt>
    <dgm:pt modelId="{EED8B2A6-0BC7-4BD1-B4C7-8C39774E051F}" type="sibTrans" cxnId="{70C5EE19-E097-4945-90FE-C205436A33C3}">
      <dgm:prSet/>
      <dgm:spPr/>
      <dgm:t>
        <a:bodyPr/>
        <a:lstStyle/>
        <a:p>
          <a:endParaRPr lang="en-IN"/>
        </a:p>
      </dgm:t>
    </dgm:pt>
    <dgm:pt modelId="{99B894B5-3DBF-4F2E-A49E-9E50E7C4D112}">
      <dgm:prSet phldrT="[Text]"/>
      <dgm:spPr/>
      <dgm:t>
        <a:bodyPr/>
        <a:lstStyle/>
        <a:p>
          <a:r>
            <a:rPr kumimoji="0" lang="en-US" i="0" strike="noStrike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Across t</a:t>
          </a:r>
          <a:r>
            <a:rPr kumimoji="0" lang="en-US" b="0" i="0" u="none" strike="noStrike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he last 5 editions, </a:t>
          </a:r>
          <a:r>
            <a:rPr kumimoji="0" lang="en-US" b="0" i="0" u="none" strike="noStrike" cap="none" spc="0" normalizeH="0" baseline="0" noProof="0" err="1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GoM</a:t>
          </a:r>
          <a:r>
            <a:rPr kumimoji="0" lang="en-US" b="0" i="0" u="none" strike="noStrike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 is working with </a:t>
          </a:r>
          <a:r>
            <a:rPr kumimoji="0" lang="en-US" b="1" i="0" u="none" strike="noStrike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120 startups</a:t>
          </a:r>
          <a:r>
            <a:rPr kumimoji="0" lang="en-US" b="0" i="0" u="none" strike="noStrike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 and executing work orders of </a:t>
          </a:r>
          <a:r>
            <a:rPr kumimoji="0" lang="en-US" b="1" i="0" u="none" strike="noStrike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INR 18 cr</a:t>
          </a:r>
          <a:r>
            <a:rPr kumimoji="0" lang="en-US" b="0" i="0" u="none" strike="noStrike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.</a:t>
          </a:r>
          <a:endParaRPr lang="en-IN"/>
        </a:p>
      </dgm:t>
    </dgm:pt>
    <dgm:pt modelId="{167AD794-9AAA-427E-AC00-C40DC3D5D29D}" type="parTrans" cxnId="{392D91D7-FDF8-4EE8-B2D8-65FCEF412487}">
      <dgm:prSet/>
      <dgm:spPr/>
      <dgm:t>
        <a:bodyPr/>
        <a:lstStyle/>
        <a:p>
          <a:endParaRPr lang="en-IN"/>
        </a:p>
      </dgm:t>
    </dgm:pt>
    <dgm:pt modelId="{E7B9E4E8-6D0D-477B-869E-E468625F9640}" type="sibTrans" cxnId="{392D91D7-FDF8-4EE8-B2D8-65FCEF412487}">
      <dgm:prSet/>
      <dgm:spPr/>
      <dgm:t>
        <a:bodyPr/>
        <a:lstStyle/>
        <a:p>
          <a:endParaRPr lang="en-IN"/>
        </a:p>
      </dgm:t>
    </dgm:pt>
    <dgm:pt modelId="{F451EC36-1C45-4A5C-BFFA-D57AEAA23F01}">
      <dgm:prSet phldrT="[Text]"/>
      <dgm:spPr/>
      <dgm:t>
        <a:bodyPr/>
        <a:lstStyle/>
        <a:p>
          <a:r>
            <a:rPr lang="en-US">
              <a:latin typeface="Century Gothic" panose="020B0502020202020204" pitchFamily="34" charset="0"/>
            </a:rPr>
            <a:t>Government of Maharashtra is often the </a:t>
          </a:r>
          <a:r>
            <a:rPr lang="en-US" b="1">
              <a:latin typeface="Century Gothic" panose="020B0502020202020204" pitchFamily="34" charset="0"/>
            </a:rPr>
            <a:t>1st</a:t>
          </a:r>
          <a:r>
            <a:rPr lang="en-US">
              <a:latin typeface="Century Gothic" panose="020B0502020202020204" pitchFamily="34" charset="0"/>
            </a:rPr>
            <a:t>  customer for the startup.</a:t>
          </a:r>
          <a:endParaRPr lang="en-IN"/>
        </a:p>
      </dgm:t>
    </dgm:pt>
    <dgm:pt modelId="{539FEBCF-9F93-4B4D-B3B0-C509D61860E5}" type="parTrans" cxnId="{F8141FEA-299D-4927-BF27-C241C0DB0F37}">
      <dgm:prSet/>
      <dgm:spPr/>
      <dgm:t>
        <a:bodyPr/>
        <a:lstStyle/>
        <a:p>
          <a:endParaRPr lang="en-IN"/>
        </a:p>
      </dgm:t>
    </dgm:pt>
    <dgm:pt modelId="{AA90F9BC-8FD6-4476-A07D-8AE802266FE2}" type="sibTrans" cxnId="{F8141FEA-299D-4927-BF27-C241C0DB0F37}">
      <dgm:prSet/>
      <dgm:spPr/>
      <dgm:t>
        <a:bodyPr/>
        <a:lstStyle/>
        <a:p>
          <a:endParaRPr lang="en-IN"/>
        </a:p>
      </dgm:t>
    </dgm:pt>
    <dgm:pt modelId="{5412BA7A-CE53-45DE-9B5A-ED741E2C3193}">
      <dgm:prSet phldrT="[Text]"/>
      <dgm:spPr/>
      <dgm:t>
        <a:bodyPr/>
        <a:lstStyle/>
        <a:p>
          <a:r>
            <a:rPr lang="en-US">
              <a:latin typeface="Century Gothic" panose="020B0502020202020204" pitchFamily="34" charset="0"/>
            </a:rPr>
            <a:t>Pilots deployed in </a:t>
          </a:r>
          <a:r>
            <a:rPr lang="en-US" b="1">
              <a:latin typeface="Century Gothic" panose="020B0502020202020204" pitchFamily="34" charset="0"/>
            </a:rPr>
            <a:t>22 districts </a:t>
          </a:r>
          <a:r>
            <a:rPr lang="en-US">
              <a:latin typeface="Century Gothic" panose="020B0502020202020204" pitchFamily="34" charset="0"/>
            </a:rPr>
            <a:t>in collaboration with </a:t>
          </a:r>
          <a:r>
            <a:rPr lang="en-US" b="1">
              <a:latin typeface="Century Gothic" panose="020B0502020202020204" pitchFamily="34" charset="0"/>
            </a:rPr>
            <a:t>~31</a:t>
          </a:r>
          <a:r>
            <a:rPr lang="en-US">
              <a:latin typeface="Century Gothic" panose="020B0502020202020204" pitchFamily="34" charset="0"/>
            </a:rPr>
            <a:t> government departments/agencies.</a:t>
          </a:r>
          <a:endParaRPr lang="en-IN"/>
        </a:p>
      </dgm:t>
    </dgm:pt>
    <dgm:pt modelId="{5CC77B58-F753-4C00-969B-44542943DF22}" type="parTrans" cxnId="{C0E93D62-6037-45CD-887D-CBC488342F74}">
      <dgm:prSet/>
      <dgm:spPr/>
      <dgm:t>
        <a:bodyPr/>
        <a:lstStyle/>
        <a:p>
          <a:endParaRPr lang="en-IN"/>
        </a:p>
      </dgm:t>
    </dgm:pt>
    <dgm:pt modelId="{87B648F6-9737-451F-A30D-B2C15779194D}" type="sibTrans" cxnId="{C0E93D62-6037-45CD-887D-CBC488342F74}">
      <dgm:prSet/>
      <dgm:spPr/>
      <dgm:t>
        <a:bodyPr/>
        <a:lstStyle/>
        <a:p>
          <a:endParaRPr lang="en-IN"/>
        </a:p>
      </dgm:t>
    </dgm:pt>
    <dgm:pt modelId="{7B59F7B9-689E-4D37-B430-53D26ADF50C3}">
      <dgm:prSet phldrT="[Text]"/>
      <dgm:spPr/>
      <dgm:t>
        <a:bodyPr/>
        <a:lstStyle/>
        <a:p>
          <a:r>
            <a:rPr lang="en-US">
              <a:latin typeface="Century Gothic" panose="020B0502020202020204" pitchFamily="34" charset="0"/>
            </a:rPr>
            <a:t>MSInS bears risk of failure and helps startup identify relevant government departments</a:t>
          </a:r>
          <a:endParaRPr lang="en-IN"/>
        </a:p>
      </dgm:t>
    </dgm:pt>
    <dgm:pt modelId="{39F676BE-E052-4B99-9A14-81854CFB694A}" type="parTrans" cxnId="{BD3170BA-798A-4118-8B15-33F4CFE3E18C}">
      <dgm:prSet/>
      <dgm:spPr/>
      <dgm:t>
        <a:bodyPr/>
        <a:lstStyle/>
        <a:p>
          <a:endParaRPr lang="en-IN"/>
        </a:p>
      </dgm:t>
    </dgm:pt>
    <dgm:pt modelId="{500C47C9-09B0-439F-9EB3-638D1A9D59DF}" type="sibTrans" cxnId="{BD3170BA-798A-4118-8B15-33F4CFE3E18C}">
      <dgm:prSet/>
      <dgm:spPr/>
      <dgm:t>
        <a:bodyPr/>
        <a:lstStyle/>
        <a:p>
          <a:endParaRPr lang="en-IN"/>
        </a:p>
      </dgm:t>
    </dgm:pt>
    <dgm:pt modelId="{A1CDBEE9-6F8D-47A2-8ABC-3F386F185FDB}" type="pres">
      <dgm:prSet presAssocID="{4F0B10DD-4834-46B8-BE38-062DD473D6B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19AFCF6-36FC-4831-8B78-A2667016F077}" type="pres">
      <dgm:prSet presAssocID="{4F0B10DD-4834-46B8-BE38-062DD473D6B1}" presName="matrix" presStyleCnt="0"/>
      <dgm:spPr/>
    </dgm:pt>
    <dgm:pt modelId="{6AD463D3-A5AE-410F-8410-9F2B937D07EC}" type="pres">
      <dgm:prSet presAssocID="{4F0B10DD-4834-46B8-BE38-062DD473D6B1}" presName="tile1" presStyleLbl="node1" presStyleIdx="0" presStyleCnt="4"/>
      <dgm:spPr/>
    </dgm:pt>
    <dgm:pt modelId="{20E3C28C-19ED-4D96-9913-432BA1BF1D23}" type="pres">
      <dgm:prSet presAssocID="{4F0B10DD-4834-46B8-BE38-062DD473D6B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7394E1D-9F21-4AE2-9E57-C54B2AA617B5}" type="pres">
      <dgm:prSet presAssocID="{4F0B10DD-4834-46B8-BE38-062DD473D6B1}" presName="tile2" presStyleLbl="node1" presStyleIdx="1" presStyleCnt="4"/>
      <dgm:spPr/>
    </dgm:pt>
    <dgm:pt modelId="{9948953A-5A74-4F90-9BA9-44C8290BB97F}" type="pres">
      <dgm:prSet presAssocID="{4F0B10DD-4834-46B8-BE38-062DD473D6B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45D1896-A87B-466C-948E-E75C86B1AA4D}" type="pres">
      <dgm:prSet presAssocID="{4F0B10DD-4834-46B8-BE38-062DD473D6B1}" presName="tile3" presStyleLbl="node1" presStyleIdx="2" presStyleCnt="4"/>
      <dgm:spPr/>
    </dgm:pt>
    <dgm:pt modelId="{89D7B1A9-4418-46F4-8F05-B019D9A5ED61}" type="pres">
      <dgm:prSet presAssocID="{4F0B10DD-4834-46B8-BE38-062DD473D6B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E33DA6C-2D32-4B00-B85D-0E52976DC288}" type="pres">
      <dgm:prSet presAssocID="{4F0B10DD-4834-46B8-BE38-062DD473D6B1}" presName="tile4" presStyleLbl="node1" presStyleIdx="3" presStyleCnt="4"/>
      <dgm:spPr/>
    </dgm:pt>
    <dgm:pt modelId="{616D194C-265A-48AD-BF68-F531F2847AE3}" type="pres">
      <dgm:prSet presAssocID="{4F0B10DD-4834-46B8-BE38-062DD473D6B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48D5445-4801-40F7-AB0F-20E474A02240}" type="pres">
      <dgm:prSet presAssocID="{4F0B10DD-4834-46B8-BE38-062DD473D6B1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E1AB9705-B5B6-4856-B906-66A41E416403}" type="presOf" srcId="{99B894B5-3DBF-4F2E-A49E-9E50E7C4D112}" destId="{20E3C28C-19ED-4D96-9913-432BA1BF1D23}" srcOrd="1" destOrd="0" presId="urn:microsoft.com/office/officeart/2005/8/layout/matrix1"/>
    <dgm:cxn modelId="{DB23DB09-C4C2-40B4-B452-11921EB1B46E}" type="presOf" srcId="{5412BA7A-CE53-45DE-9B5A-ED741E2C3193}" destId="{345D1896-A87B-466C-948E-E75C86B1AA4D}" srcOrd="0" destOrd="0" presId="urn:microsoft.com/office/officeart/2005/8/layout/matrix1"/>
    <dgm:cxn modelId="{9BF8BF0C-2539-44E6-BEDF-FB84E3013B0A}" type="presOf" srcId="{7B59F7B9-689E-4D37-B430-53D26ADF50C3}" destId="{616D194C-265A-48AD-BF68-F531F2847AE3}" srcOrd="1" destOrd="0" presId="urn:microsoft.com/office/officeart/2005/8/layout/matrix1"/>
    <dgm:cxn modelId="{70C5EE19-E097-4945-90FE-C205436A33C3}" srcId="{4F0B10DD-4834-46B8-BE38-062DD473D6B1}" destId="{C3A79985-70F6-4F04-9B9E-93F650D51296}" srcOrd="0" destOrd="0" parTransId="{C01B5648-4582-427F-9687-018F77AB621A}" sibTransId="{EED8B2A6-0BC7-4BD1-B4C7-8C39774E051F}"/>
    <dgm:cxn modelId="{C4367C3B-0C1E-4663-9265-BA74D3417534}" type="presOf" srcId="{C3A79985-70F6-4F04-9B9E-93F650D51296}" destId="{948D5445-4801-40F7-AB0F-20E474A02240}" srcOrd="0" destOrd="0" presId="urn:microsoft.com/office/officeart/2005/8/layout/matrix1"/>
    <dgm:cxn modelId="{C0E93D62-6037-45CD-887D-CBC488342F74}" srcId="{C3A79985-70F6-4F04-9B9E-93F650D51296}" destId="{5412BA7A-CE53-45DE-9B5A-ED741E2C3193}" srcOrd="2" destOrd="0" parTransId="{5CC77B58-F753-4C00-969B-44542943DF22}" sibTransId="{87B648F6-9737-451F-A30D-B2C15779194D}"/>
    <dgm:cxn modelId="{D8A15C6A-329D-4467-8EBC-1A196F87C185}" type="presOf" srcId="{4F0B10DD-4834-46B8-BE38-062DD473D6B1}" destId="{A1CDBEE9-6F8D-47A2-8ABC-3F386F185FDB}" srcOrd="0" destOrd="0" presId="urn:microsoft.com/office/officeart/2005/8/layout/matrix1"/>
    <dgm:cxn modelId="{C1BCDA71-F97A-406B-8C3B-BAE5E62E0902}" type="presOf" srcId="{F451EC36-1C45-4A5C-BFFA-D57AEAA23F01}" destId="{C7394E1D-9F21-4AE2-9E57-C54B2AA617B5}" srcOrd="0" destOrd="0" presId="urn:microsoft.com/office/officeart/2005/8/layout/matrix1"/>
    <dgm:cxn modelId="{C1964A55-3A57-44AD-8181-BF85F5D61A5E}" type="presOf" srcId="{5412BA7A-CE53-45DE-9B5A-ED741E2C3193}" destId="{89D7B1A9-4418-46F4-8F05-B019D9A5ED61}" srcOrd="1" destOrd="0" presId="urn:microsoft.com/office/officeart/2005/8/layout/matrix1"/>
    <dgm:cxn modelId="{BD3170BA-798A-4118-8B15-33F4CFE3E18C}" srcId="{C3A79985-70F6-4F04-9B9E-93F650D51296}" destId="{7B59F7B9-689E-4D37-B430-53D26ADF50C3}" srcOrd="3" destOrd="0" parTransId="{39F676BE-E052-4B99-9A14-81854CFB694A}" sibTransId="{500C47C9-09B0-439F-9EB3-638D1A9D59DF}"/>
    <dgm:cxn modelId="{601FA5C5-2E96-45B5-92C3-3A1C43A1538E}" type="presOf" srcId="{7B59F7B9-689E-4D37-B430-53D26ADF50C3}" destId="{EE33DA6C-2D32-4B00-B85D-0E52976DC288}" srcOrd="0" destOrd="0" presId="urn:microsoft.com/office/officeart/2005/8/layout/matrix1"/>
    <dgm:cxn modelId="{77C666C6-9100-4595-AB6A-EA33DE5C0694}" type="presOf" srcId="{F451EC36-1C45-4A5C-BFFA-D57AEAA23F01}" destId="{9948953A-5A74-4F90-9BA9-44C8290BB97F}" srcOrd="1" destOrd="0" presId="urn:microsoft.com/office/officeart/2005/8/layout/matrix1"/>
    <dgm:cxn modelId="{392D91D7-FDF8-4EE8-B2D8-65FCEF412487}" srcId="{C3A79985-70F6-4F04-9B9E-93F650D51296}" destId="{99B894B5-3DBF-4F2E-A49E-9E50E7C4D112}" srcOrd="0" destOrd="0" parTransId="{167AD794-9AAA-427E-AC00-C40DC3D5D29D}" sibTransId="{E7B9E4E8-6D0D-477B-869E-E468625F9640}"/>
    <dgm:cxn modelId="{6C7F2CE0-F891-4BD5-AEE8-A5B82B6C23F3}" type="presOf" srcId="{99B894B5-3DBF-4F2E-A49E-9E50E7C4D112}" destId="{6AD463D3-A5AE-410F-8410-9F2B937D07EC}" srcOrd="0" destOrd="0" presId="urn:microsoft.com/office/officeart/2005/8/layout/matrix1"/>
    <dgm:cxn modelId="{F8141FEA-299D-4927-BF27-C241C0DB0F37}" srcId="{C3A79985-70F6-4F04-9B9E-93F650D51296}" destId="{F451EC36-1C45-4A5C-BFFA-D57AEAA23F01}" srcOrd="1" destOrd="0" parTransId="{539FEBCF-9F93-4B4D-B3B0-C509D61860E5}" sibTransId="{AA90F9BC-8FD6-4476-A07D-8AE802266FE2}"/>
    <dgm:cxn modelId="{953ED3E1-7D6A-4C8E-AD90-67AFD892A7E4}" type="presParOf" srcId="{A1CDBEE9-6F8D-47A2-8ABC-3F386F185FDB}" destId="{619AFCF6-36FC-4831-8B78-A2667016F077}" srcOrd="0" destOrd="0" presId="urn:microsoft.com/office/officeart/2005/8/layout/matrix1"/>
    <dgm:cxn modelId="{387901D4-ABE7-4E27-8B2B-16E54802CE33}" type="presParOf" srcId="{619AFCF6-36FC-4831-8B78-A2667016F077}" destId="{6AD463D3-A5AE-410F-8410-9F2B937D07EC}" srcOrd="0" destOrd="0" presId="urn:microsoft.com/office/officeart/2005/8/layout/matrix1"/>
    <dgm:cxn modelId="{DDBD246C-2484-4FE5-B6E4-9B1B431FCB3E}" type="presParOf" srcId="{619AFCF6-36FC-4831-8B78-A2667016F077}" destId="{20E3C28C-19ED-4D96-9913-432BA1BF1D23}" srcOrd="1" destOrd="0" presId="urn:microsoft.com/office/officeart/2005/8/layout/matrix1"/>
    <dgm:cxn modelId="{84B3CFDC-F96A-4482-9184-54270206FC98}" type="presParOf" srcId="{619AFCF6-36FC-4831-8B78-A2667016F077}" destId="{C7394E1D-9F21-4AE2-9E57-C54B2AA617B5}" srcOrd="2" destOrd="0" presId="urn:microsoft.com/office/officeart/2005/8/layout/matrix1"/>
    <dgm:cxn modelId="{B3FC6D34-A6EC-4174-A090-75E4D3EBA7E3}" type="presParOf" srcId="{619AFCF6-36FC-4831-8B78-A2667016F077}" destId="{9948953A-5A74-4F90-9BA9-44C8290BB97F}" srcOrd="3" destOrd="0" presId="urn:microsoft.com/office/officeart/2005/8/layout/matrix1"/>
    <dgm:cxn modelId="{48F67685-AAA4-4E67-819B-B74BFF849136}" type="presParOf" srcId="{619AFCF6-36FC-4831-8B78-A2667016F077}" destId="{345D1896-A87B-466C-948E-E75C86B1AA4D}" srcOrd="4" destOrd="0" presId="urn:microsoft.com/office/officeart/2005/8/layout/matrix1"/>
    <dgm:cxn modelId="{37A5DE53-EBF9-46F0-8158-2C068018CC9E}" type="presParOf" srcId="{619AFCF6-36FC-4831-8B78-A2667016F077}" destId="{89D7B1A9-4418-46F4-8F05-B019D9A5ED61}" srcOrd="5" destOrd="0" presId="urn:microsoft.com/office/officeart/2005/8/layout/matrix1"/>
    <dgm:cxn modelId="{8ADF5520-E332-4135-8FB2-8EB5F3902D8E}" type="presParOf" srcId="{619AFCF6-36FC-4831-8B78-A2667016F077}" destId="{EE33DA6C-2D32-4B00-B85D-0E52976DC288}" srcOrd="6" destOrd="0" presId="urn:microsoft.com/office/officeart/2005/8/layout/matrix1"/>
    <dgm:cxn modelId="{FC55B13E-032D-4B9A-86B0-E92D322A61DF}" type="presParOf" srcId="{619AFCF6-36FC-4831-8B78-A2667016F077}" destId="{616D194C-265A-48AD-BF68-F531F2847AE3}" srcOrd="7" destOrd="0" presId="urn:microsoft.com/office/officeart/2005/8/layout/matrix1"/>
    <dgm:cxn modelId="{BFBB350F-8F88-4ECB-8803-C5680C7AC8A3}" type="presParOf" srcId="{A1CDBEE9-6F8D-47A2-8ABC-3F386F185FDB}" destId="{948D5445-4801-40F7-AB0F-20E474A0224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463D3-A5AE-410F-8410-9F2B937D07EC}">
      <dsp:nvSpPr>
        <dsp:cNvPr id="0" name=""/>
        <dsp:cNvSpPr/>
      </dsp:nvSpPr>
      <dsp:spPr>
        <a:xfrm rot="16200000">
          <a:off x="619095" y="-619095"/>
          <a:ext cx="2426298" cy="3664489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100" i="0" strike="noStrike" kern="1200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Across t</a:t>
          </a:r>
          <a:r>
            <a:rPr kumimoji="0" lang="en-US" sz="2100" b="0" i="0" u="none" strike="noStrike" kern="1200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he last 5 editions, </a:t>
          </a:r>
          <a:r>
            <a:rPr kumimoji="0" lang="en-US" sz="2100" b="0" i="0" u="none" strike="noStrike" kern="1200" cap="none" spc="0" normalizeH="0" baseline="0" noProof="0" err="1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GoM</a:t>
          </a:r>
          <a:r>
            <a:rPr kumimoji="0" lang="en-US" sz="2100" b="0" i="0" u="none" strike="noStrike" kern="1200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 is working with </a:t>
          </a:r>
          <a:r>
            <a:rPr kumimoji="0" lang="en-US" sz="2100" b="1" i="0" u="none" strike="noStrike" kern="1200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120 startups</a:t>
          </a:r>
          <a:r>
            <a:rPr kumimoji="0" lang="en-US" sz="2100" b="0" i="0" u="none" strike="noStrike" kern="1200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 and executing work orders of </a:t>
          </a:r>
          <a:r>
            <a:rPr kumimoji="0" lang="en-US" sz="2100" b="1" i="0" u="none" strike="noStrike" kern="1200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INR 18 cr</a:t>
          </a:r>
          <a:r>
            <a:rPr kumimoji="0" lang="en-US" sz="2100" b="0" i="0" u="none" strike="noStrike" kern="1200" cap="none" spc="0" normalizeH="0" baseline="0" noProof="0">
              <a:ln/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rPr>
            <a:t>.</a:t>
          </a:r>
          <a:endParaRPr lang="en-IN" sz="2100" kern="1200"/>
        </a:p>
      </dsp:txBody>
      <dsp:txXfrm rot="5400000">
        <a:off x="0" y="0"/>
        <a:ext cx="3664489" cy="1819723"/>
      </dsp:txXfrm>
    </dsp:sp>
    <dsp:sp modelId="{C7394E1D-9F21-4AE2-9E57-C54B2AA617B5}">
      <dsp:nvSpPr>
        <dsp:cNvPr id="0" name=""/>
        <dsp:cNvSpPr/>
      </dsp:nvSpPr>
      <dsp:spPr>
        <a:xfrm>
          <a:off x="3664489" y="0"/>
          <a:ext cx="3664489" cy="2426298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entury Gothic" panose="020B0502020202020204" pitchFamily="34" charset="0"/>
            </a:rPr>
            <a:t>Government of Maharashtra is often the </a:t>
          </a:r>
          <a:r>
            <a:rPr lang="en-US" sz="2100" b="1" kern="1200">
              <a:latin typeface="Century Gothic" panose="020B0502020202020204" pitchFamily="34" charset="0"/>
            </a:rPr>
            <a:t>1st</a:t>
          </a:r>
          <a:r>
            <a:rPr lang="en-US" sz="2100" kern="1200">
              <a:latin typeface="Century Gothic" panose="020B0502020202020204" pitchFamily="34" charset="0"/>
            </a:rPr>
            <a:t>  customer for the startup.</a:t>
          </a:r>
          <a:endParaRPr lang="en-IN" sz="2100" kern="1200"/>
        </a:p>
      </dsp:txBody>
      <dsp:txXfrm>
        <a:off x="3664489" y="0"/>
        <a:ext cx="3664489" cy="1819723"/>
      </dsp:txXfrm>
    </dsp:sp>
    <dsp:sp modelId="{345D1896-A87B-466C-948E-E75C86B1AA4D}">
      <dsp:nvSpPr>
        <dsp:cNvPr id="0" name=""/>
        <dsp:cNvSpPr/>
      </dsp:nvSpPr>
      <dsp:spPr>
        <a:xfrm rot="10800000">
          <a:off x="0" y="2426298"/>
          <a:ext cx="3664489" cy="2426298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entury Gothic" panose="020B0502020202020204" pitchFamily="34" charset="0"/>
            </a:rPr>
            <a:t>Pilots deployed in </a:t>
          </a:r>
          <a:r>
            <a:rPr lang="en-US" sz="2100" b="1" kern="1200">
              <a:latin typeface="Century Gothic" panose="020B0502020202020204" pitchFamily="34" charset="0"/>
            </a:rPr>
            <a:t>22 districts </a:t>
          </a:r>
          <a:r>
            <a:rPr lang="en-US" sz="2100" kern="1200">
              <a:latin typeface="Century Gothic" panose="020B0502020202020204" pitchFamily="34" charset="0"/>
            </a:rPr>
            <a:t>in collaboration with </a:t>
          </a:r>
          <a:r>
            <a:rPr lang="en-US" sz="2100" b="1" kern="1200">
              <a:latin typeface="Century Gothic" panose="020B0502020202020204" pitchFamily="34" charset="0"/>
            </a:rPr>
            <a:t>~31</a:t>
          </a:r>
          <a:r>
            <a:rPr lang="en-US" sz="2100" kern="1200">
              <a:latin typeface="Century Gothic" panose="020B0502020202020204" pitchFamily="34" charset="0"/>
            </a:rPr>
            <a:t> government departments/agencies.</a:t>
          </a:r>
          <a:endParaRPr lang="en-IN" sz="2100" kern="1200"/>
        </a:p>
      </dsp:txBody>
      <dsp:txXfrm rot="10800000">
        <a:off x="0" y="3032872"/>
        <a:ext cx="3664489" cy="1819723"/>
      </dsp:txXfrm>
    </dsp:sp>
    <dsp:sp modelId="{EE33DA6C-2D32-4B00-B85D-0E52976DC288}">
      <dsp:nvSpPr>
        <dsp:cNvPr id="0" name=""/>
        <dsp:cNvSpPr/>
      </dsp:nvSpPr>
      <dsp:spPr>
        <a:xfrm rot="5400000">
          <a:off x="4283585" y="1807202"/>
          <a:ext cx="2426298" cy="3664489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entury Gothic" panose="020B0502020202020204" pitchFamily="34" charset="0"/>
            </a:rPr>
            <a:t>MSInS bears risk of failure and helps startup identify relevant government departments</a:t>
          </a:r>
          <a:endParaRPr lang="en-IN" sz="2100" kern="1200"/>
        </a:p>
      </dsp:txBody>
      <dsp:txXfrm rot="-5400000">
        <a:off x="3664489" y="3032872"/>
        <a:ext cx="3664489" cy="1819723"/>
      </dsp:txXfrm>
    </dsp:sp>
    <dsp:sp modelId="{948D5445-4801-40F7-AB0F-20E474A02240}">
      <dsp:nvSpPr>
        <dsp:cNvPr id="0" name=""/>
        <dsp:cNvSpPr/>
      </dsp:nvSpPr>
      <dsp:spPr>
        <a:xfrm>
          <a:off x="2565142" y="1819723"/>
          <a:ext cx="2198693" cy="1213149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MSW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Impact</a:t>
          </a:r>
        </a:p>
      </dsp:txBody>
      <dsp:txXfrm>
        <a:off x="2624363" y="1878944"/>
        <a:ext cx="2080251" cy="1094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3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126" tIns="50049" rIns="100126" bIns="50049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4" y="3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126" tIns="50049" rIns="100126" bIns="50049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1013" y="1279525"/>
            <a:ext cx="61420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925411"/>
            <a:ext cx="5683250" cy="402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126" tIns="50049" rIns="100126" bIns="50049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126" tIns="50049" rIns="100126" bIns="50049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4" y="9721108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126" tIns="50049" rIns="100126" bIns="50049" anchor="b" anchorCtr="0">
            <a:noAutofit/>
          </a:bodyPr>
          <a:lstStyle/>
          <a:p>
            <a:pPr algn="r"/>
            <a:fld id="{00000000-1234-1234-1234-123412341234}" type="slidenum">
              <a:rPr lang="en-IN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IN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80996" y="4843943"/>
            <a:ext cx="6247951" cy="3963225"/>
          </a:xfrm>
          <a:prstGeom prst="rect">
            <a:avLst/>
          </a:prstGeom>
        </p:spPr>
        <p:txBody>
          <a:bodyPr spcFirstLastPara="1" wrap="square" lIns="105843" tIns="52907" rIns="105843" bIns="52907" anchor="t" anchorCtr="0">
            <a:noAutofit/>
          </a:bodyPr>
          <a:lstStyle/>
          <a:p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238" y="1258888"/>
            <a:ext cx="6040437" cy="3397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WIPO: World Intellectual Property </a:t>
            </a:r>
            <a:r>
              <a:rPr lang="en-US" err="1"/>
              <a:t>Organisation</a:t>
            </a:r>
            <a:r>
              <a:rPr lang="en-US"/>
              <a:t> </a:t>
            </a:r>
          </a:p>
          <a:p>
            <a:r>
              <a:rPr lang="en-US"/>
              <a:t>Karnataka: 7838, Gujarat: 4080, Telangana: 3295, Kerala: 2864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10</a:t>
            </a:fld>
            <a:endParaRPr lang="en-IN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539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11</a:t>
            </a:fld>
            <a:endParaRPr lang="en-IN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4304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238" y="1258888"/>
            <a:ext cx="6040437" cy="3397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780996" y="4843943"/>
            <a:ext cx="6247951" cy="396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843" tIns="52907" rIns="105843" bIns="52907" anchor="t" anchorCtr="0">
            <a:noAutofit/>
          </a:bodyPr>
          <a:lstStyle/>
          <a:p>
            <a:endParaRPr/>
          </a:p>
        </p:txBody>
      </p:sp>
      <p:sp>
        <p:nvSpPr>
          <p:cNvPr id="187" name="Google Shape;187;p9:notes"/>
          <p:cNvSpPr txBox="1">
            <a:spLocks noGrp="1"/>
          </p:cNvSpPr>
          <p:nvPr>
            <p:ph type="sldNum" idx="12"/>
          </p:nvPr>
        </p:nvSpPr>
        <p:spPr>
          <a:xfrm>
            <a:off x="4423824" y="9560322"/>
            <a:ext cx="3384308" cy="50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843" tIns="52907" rIns="105843" bIns="52907" anchor="b" anchorCtr="0">
            <a:noAutofit/>
          </a:bodyPr>
          <a:lstStyle/>
          <a:p>
            <a:pPr defTabSz="1001893">
              <a:buClr>
                <a:srgbClr val="000000"/>
              </a:buClr>
              <a:defRPr/>
            </a:pPr>
            <a:fld id="{00000000-1234-1234-1234-123412341234}" type="slidenum">
              <a:rPr lang="en-IN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001893">
                <a:buClr>
                  <a:srgbClr val="000000"/>
                </a:buClr>
                <a:defRPr/>
              </a:pPr>
              <a:t>12</a:t>
            </a:fld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412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4238" y="1258888"/>
            <a:ext cx="6040437" cy="3397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780996" y="4843943"/>
            <a:ext cx="6247951" cy="396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843" tIns="52907" rIns="105843" bIns="52907" anchor="t" anchorCtr="0">
            <a:noAutofit/>
          </a:bodyPr>
          <a:lstStyle/>
          <a:p>
            <a:endParaRPr/>
          </a:p>
        </p:txBody>
      </p:sp>
      <p:sp>
        <p:nvSpPr>
          <p:cNvPr id="187" name="Google Shape;187;p9:notes"/>
          <p:cNvSpPr txBox="1">
            <a:spLocks noGrp="1"/>
          </p:cNvSpPr>
          <p:nvPr>
            <p:ph type="sldNum" idx="12"/>
          </p:nvPr>
        </p:nvSpPr>
        <p:spPr>
          <a:xfrm>
            <a:off x="4423824" y="9560322"/>
            <a:ext cx="3384308" cy="50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843" tIns="52907" rIns="105843" bIns="52907" anchor="b" anchorCtr="0">
            <a:noAutofit/>
          </a:bodyPr>
          <a:lstStyle/>
          <a:p>
            <a:pPr defTabSz="1001893">
              <a:buClr>
                <a:srgbClr val="000000"/>
              </a:buClr>
              <a:defRPr/>
            </a:pPr>
            <a:fld id="{00000000-1234-1234-1234-123412341234}" type="slidenum">
              <a:rPr lang="en-IN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001893">
                <a:buClr>
                  <a:srgbClr val="000000"/>
                </a:buClr>
                <a:defRPr/>
              </a:pPr>
              <a:t>13</a:t>
            </a:fld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14</a:t>
            </a:fld>
            <a:endParaRPr lang="en-IN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3439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15</a:t>
            </a:fld>
            <a:endParaRPr lang="en-IN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202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5813" y="1198563"/>
            <a:ext cx="5749925" cy="3233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732183" y="4613279"/>
            <a:ext cx="5857455" cy="377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126" tIns="50049" rIns="100126" bIns="5004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87" name="Google Shape;187;p9:notes"/>
          <p:cNvSpPr txBox="1">
            <a:spLocks noGrp="1"/>
          </p:cNvSpPr>
          <p:nvPr>
            <p:ph type="sldNum" idx="12"/>
          </p:nvPr>
        </p:nvSpPr>
        <p:spPr>
          <a:xfrm>
            <a:off x="4147337" y="9105068"/>
            <a:ext cx="3172789" cy="48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126" tIns="50049" rIns="100126" bIns="50049" anchor="b" anchorCtr="0">
            <a:noAutofit/>
          </a:bodyPr>
          <a:lstStyle/>
          <a:p>
            <a:pPr algn="r"/>
            <a:fld id="{00000000-1234-1234-1234-123412341234}" type="slidenum">
              <a:rPr lang="en-IN"/>
              <a:pPr algn="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D476-5CF4-4BB7-8EA9-C10BA66BBE7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921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Empanelled</a:t>
            </a:r>
            <a:r>
              <a:rPr lang="en-US"/>
              <a:t> Partners: Lex Orbis, Krishna Saurashtra, </a:t>
            </a:r>
            <a:r>
              <a:rPr lang="en-US" err="1"/>
              <a:t>Inkee</a:t>
            </a:r>
            <a:r>
              <a:rPr lang="en-US"/>
              <a:t>, Sagacious, </a:t>
            </a:r>
          </a:p>
          <a:p>
            <a:r>
              <a:rPr lang="en-US"/>
              <a:t>Reimbursement numbers in notes: ~32 lakhs for over 35 startups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18</a:t>
            </a:fld>
            <a:endParaRPr lang="en-IN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106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Empanelled</a:t>
            </a:r>
            <a:r>
              <a:rPr lang="en-US"/>
              <a:t> Partners: Lex Orbis, Krishna Saurashtra, </a:t>
            </a:r>
            <a:r>
              <a:rPr lang="en-US" err="1"/>
              <a:t>Inkee</a:t>
            </a:r>
            <a:r>
              <a:rPr lang="en-US"/>
              <a:t>, Sagacious, </a:t>
            </a:r>
          </a:p>
          <a:p>
            <a:r>
              <a:rPr lang="en-US"/>
              <a:t>Reimbursement numbers in notes: ~32 lakhs for over 35 startups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19</a:t>
            </a:fld>
            <a:endParaRPr lang="en-IN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783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D476-5CF4-4BB7-8EA9-C10BA66BBE7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68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Grand Challenge </a:t>
            </a:r>
          </a:p>
          <a:p>
            <a:pPr marL="296180" indent="-2961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Derive problem statements from govt departments </a:t>
            </a:r>
          </a:p>
          <a:p>
            <a:pPr marL="296180" indent="-29618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96180" indent="-2961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Curate startups/ideas to find solutions</a:t>
            </a:r>
          </a:p>
          <a:p>
            <a:pPr marL="296180" indent="-29618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96180" indent="-2961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Fund ideas to bring to PoC stage </a:t>
            </a:r>
          </a:p>
          <a:p>
            <a:pPr marL="296180" indent="-29618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96180" indent="-2961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Fisheries Grand Challenge has been announced. </a:t>
            </a:r>
          </a:p>
          <a:p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96180" indent="-2961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Problem statements include automation of large scale fish ponds, recirculating aquaculture systems (RAS) &amp; </a:t>
            </a:r>
            <a:r>
              <a:rPr lang="en-US" err="1">
                <a:solidFill>
                  <a:schemeClr val="tx1"/>
                </a:solidFill>
                <a:latin typeface="Century Gothic" panose="020B0502020202020204" pitchFamily="34" charset="0"/>
              </a:rPr>
              <a:t>bioFloc</a:t>
            </a: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 technology, non-convention sources of energy for boats, </a:t>
            </a:r>
            <a:r>
              <a:rPr lang="en-US" err="1">
                <a:solidFill>
                  <a:schemeClr val="tx1"/>
                </a:solidFill>
                <a:latin typeface="Century Gothic" panose="020B0502020202020204" pitchFamily="34" charset="0"/>
              </a:rPr>
              <a:t>harbours</a:t>
            </a: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 &amp; jetties and effective utilization of fish waste. Total funding of up to INR 3 crores.</a:t>
            </a:r>
          </a:p>
          <a:p>
            <a:pPr marL="296180" indent="-29618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96180" indent="-2961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MPCB Grand Challenge Problem Statements:</a:t>
            </a:r>
          </a:p>
          <a:p>
            <a:pPr algn="l"/>
            <a:r>
              <a:rPr lang="en-US" sz="1900">
                <a:latin typeface="Montserrat-Bold"/>
              </a:rPr>
              <a:t>- Development of Comprehensive E factor metrics for assessment of the</a:t>
            </a:r>
          </a:p>
          <a:p>
            <a:pPr algn="l"/>
            <a:r>
              <a:rPr lang="en-IN" sz="1900">
                <a:latin typeface="Montserrat-Bold"/>
              </a:rPr>
              <a:t>greenness of chemical process.</a:t>
            </a:r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sz="1900">
                <a:latin typeface="Montserrat-Bold"/>
              </a:rPr>
              <a:t>- Exploration of end usage and market for by products / spent streams in</a:t>
            </a:r>
          </a:p>
          <a:p>
            <a:pPr algn="l"/>
            <a:r>
              <a:rPr lang="en-IN" sz="1900">
                <a:latin typeface="Montserrat-Bold"/>
              </a:rPr>
              <a:t>the most economical manner</a:t>
            </a:r>
          </a:p>
          <a:p>
            <a:pPr algn="l"/>
            <a:r>
              <a:rPr lang="en-US" sz="1900">
                <a:latin typeface="Montserrat-Bold"/>
              </a:rPr>
              <a:t>- Development of Digital Platform for Electronic Waste Management - A</a:t>
            </a:r>
          </a:p>
          <a:p>
            <a:pPr algn="l"/>
            <a:r>
              <a:rPr lang="en-US" sz="1900">
                <a:latin typeface="Montserrat-Bold"/>
              </a:rPr>
              <a:t>mechanism where all stakeholders like E-waste producers, dismantlers,</a:t>
            </a:r>
          </a:p>
          <a:p>
            <a:pPr algn="l"/>
            <a:r>
              <a:rPr lang="en-US" sz="1900">
                <a:latin typeface="Montserrat-Bold"/>
              </a:rPr>
              <a:t>recyclers and </a:t>
            </a:r>
            <a:r>
              <a:rPr lang="en-US" sz="1900" err="1">
                <a:latin typeface="Montserrat-Bold"/>
              </a:rPr>
              <a:t>refurbishers</a:t>
            </a:r>
            <a:r>
              <a:rPr lang="en-US" sz="1900">
                <a:latin typeface="Montserrat-Bold"/>
              </a:rPr>
              <a:t> can be brought on a single platform and it will</a:t>
            </a:r>
          </a:p>
          <a:p>
            <a:pPr algn="l"/>
            <a:r>
              <a:rPr lang="en-US" sz="1900">
                <a:latin typeface="Montserrat-Bold"/>
              </a:rPr>
              <a:t>be easy to trace the amount of E-waste monitoring of E-waste</a:t>
            </a:r>
          </a:p>
          <a:p>
            <a:pPr algn="l"/>
            <a:r>
              <a:rPr lang="en-US" sz="1900">
                <a:latin typeface="Montserrat-Bold"/>
              </a:rPr>
              <a:t>management </a:t>
            </a:r>
            <a:r>
              <a:rPr lang="en-US" sz="1900" err="1">
                <a:latin typeface="Montserrat-Bold"/>
              </a:rPr>
              <a:t>wrt</a:t>
            </a:r>
            <a:r>
              <a:rPr lang="en-US" sz="1900">
                <a:latin typeface="Montserrat-Bold"/>
              </a:rPr>
              <a:t> EPR (Extended Producer Responsibility)</a:t>
            </a:r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algn="l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96180" indent="-29618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indent="0"/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Hackathon</a:t>
            </a:r>
          </a:p>
          <a:p>
            <a:pPr marL="0" indent="0"/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indent="0"/>
            <a:r>
              <a:rPr lang="en-US" b="0" i="0">
                <a:solidFill>
                  <a:srgbClr val="444444"/>
                </a:solidFill>
                <a:effectLst/>
                <a:latin typeface="Open Sans" panose="020B0604020202020204" pitchFamily="34" charset="0"/>
              </a:rPr>
              <a:t>The key objective is to make MH</a:t>
            </a:r>
            <a:r>
              <a:rPr lang="en-US" b="0" i="0" baseline="30000">
                <a:solidFill>
                  <a:srgbClr val="444444"/>
                </a:solidFill>
                <a:effectLst/>
                <a:latin typeface="Open Sans" panose="020B0604020202020204" pitchFamily="34" charset="0"/>
              </a:rPr>
              <a:t>2</a:t>
            </a:r>
            <a:r>
              <a:rPr lang="en-US" b="0" i="0">
                <a:solidFill>
                  <a:srgbClr val="444444"/>
                </a:solidFill>
                <a:effectLst/>
                <a:latin typeface="Open Sans" panose="020B0604020202020204" pitchFamily="34" charset="0"/>
              </a:rPr>
              <a:t> a collaborative platform for innovators, academia, investors, industry, and the state government, for building an innovation-oriented mindset for innovators to solve the state's most pressing problems by developing the idea into a product.</a:t>
            </a:r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indent="0"/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</a:p>
          <a:p>
            <a:pPr marL="296180" indent="-2961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Derive problem statements from govt departments </a:t>
            </a:r>
          </a:p>
          <a:p>
            <a:pPr marL="296180" indent="-29618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96180" indent="-2961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Curate startups/ideas to find solutions</a:t>
            </a:r>
          </a:p>
          <a:p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96180" indent="-2961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Health Hackathon conducted in April, 2021 with National Health Mission, Maharashtra</a:t>
            </a:r>
          </a:p>
          <a:p>
            <a:pPr marL="296180" indent="-29618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96180" indent="-29618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FinTech API sandbox platform by Mumbai Fintech Hub – Yes Bank, RBL Bank, Federal Bank, </a:t>
            </a:r>
            <a:r>
              <a:rPr lang="en-US" err="1">
                <a:solidFill>
                  <a:schemeClr val="tx1"/>
                </a:solidFill>
                <a:latin typeface="Century Gothic" panose="020B0502020202020204" pitchFamily="34" charset="0"/>
              </a:rPr>
              <a:t>Mahajobs</a:t>
            </a:r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, </a:t>
            </a:r>
            <a:r>
              <a:rPr lang="en-US" err="1">
                <a:solidFill>
                  <a:schemeClr val="tx1"/>
                </a:solidFill>
                <a:latin typeface="Century Gothic" panose="020B0502020202020204" pitchFamily="34" charset="0"/>
              </a:rPr>
              <a:t>etc</a:t>
            </a:r>
            <a:endParaRPr lang="en-US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indent="0"/>
            <a:endParaRPr lang="en-IN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20</a:t>
            </a:fld>
            <a:endParaRPr lang="en-IN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734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Empanelled</a:t>
            </a:r>
            <a:r>
              <a:rPr lang="en-US"/>
              <a:t> Partners: Lex Orbis, Krishna Saurashtra, </a:t>
            </a:r>
            <a:r>
              <a:rPr lang="en-US" err="1"/>
              <a:t>Inkee</a:t>
            </a:r>
            <a:r>
              <a:rPr lang="en-US"/>
              <a:t>, Sagacious, </a:t>
            </a:r>
          </a:p>
          <a:p>
            <a:r>
              <a:rPr lang="en-US"/>
              <a:t>Reimbursement numbers in notes: ~32 lakhs for over 35 startups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21</a:t>
            </a:fld>
            <a:endParaRPr lang="en-IN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01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Empanelled</a:t>
            </a:r>
            <a:r>
              <a:rPr lang="en-US"/>
              <a:t> Partners: Lex Orbis, Krishna Saurashtra, </a:t>
            </a:r>
            <a:r>
              <a:rPr lang="en-US" err="1"/>
              <a:t>Inkee</a:t>
            </a:r>
            <a:r>
              <a:rPr lang="en-US"/>
              <a:t>, Sagacious, </a:t>
            </a:r>
          </a:p>
          <a:p>
            <a:r>
              <a:rPr lang="en-US"/>
              <a:t>Reimbursement numbers in notes: ~32 lakhs for over 35 startups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22</a:t>
            </a:fld>
            <a:endParaRPr lang="en-IN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6318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23</a:t>
            </a:fld>
            <a:endParaRPr lang="en-IN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615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290638"/>
            <a:ext cx="6199187" cy="3487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719416" y="4972509"/>
            <a:ext cx="5755321" cy="40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126" tIns="50049" rIns="100126" bIns="5004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87" name="Google Shape;187;p9:notes"/>
          <p:cNvSpPr txBox="1">
            <a:spLocks noGrp="1"/>
          </p:cNvSpPr>
          <p:nvPr>
            <p:ph type="sldNum" idx="12"/>
          </p:nvPr>
        </p:nvSpPr>
        <p:spPr>
          <a:xfrm>
            <a:off x="4075021" y="9814069"/>
            <a:ext cx="3117466" cy="51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126" tIns="50049" rIns="100126" bIns="50049" anchor="b" anchorCtr="0">
            <a:noAutofit/>
          </a:bodyPr>
          <a:lstStyle/>
          <a:p>
            <a:pPr algn="r"/>
            <a:fld id="{00000000-1234-1234-1234-123412341234}" type="slidenum">
              <a:rPr lang="en-IN"/>
              <a:pPr algn="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0070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732183" y="4613279"/>
            <a:ext cx="5857455" cy="3774499"/>
          </a:xfrm>
          <a:prstGeom prst="rect">
            <a:avLst/>
          </a:prstGeom>
        </p:spPr>
        <p:txBody>
          <a:bodyPr spcFirstLastPara="1" wrap="square" lIns="100126" tIns="50049" rIns="100126" bIns="5004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94" name="Google Shape;2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5813" y="1198563"/>
            <a:ext cx="5749925" cy="3233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D476-5CF4-4BB7-8EA9-C10BA66BBE7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595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D476-5CF4-4BB7-8EA9-C10BA66BBE7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D476-5CF4-4BB7-8EA9-C10BA66BBE7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651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ED476-5CF4-4BB7-8EA9-C10BA66BBE7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043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WIPO: World Intellectual Property </a:t>
            </a:r>
            <a:r>
              <a:rPr lang="en-US" err="1"/>
              <a:t>Organisation</a:t>
            </a:r>
            <a:r>
              <a:rPr lang="en-US"/>
              <a:t> </a:t>
            </a:r>
          </a:p>
          <a:p>
            <a:r>
              <a:rPr lang="en-US"/>
              <a:t>Karnataka: 7838, Gujarat: 4080, Telangana: 3295, Kerala: 2864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7</a:t>
            </a:fld>
            <a:endParaRPr lang="en-IN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6671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WIPO: World Intellectual Property Organisation </a:t>
            </a:r>
          </a:p>
          <a:p>
            <a:r>
              <a:rPr lang="en-US"/>
              <a:t>Karnataka: 7838, Gujarat: 4080, Telangana: 3295, Kerala: 2864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8</a:t>
            </a:fld>
            <a:endParaRPr lang="en-IN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1693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DICs, Incubators, </a:t>
            </a:r>
            <a:r>
              <a:rPr lang="en-US" err="1"/>
              <a:t>Ecells</a:t>
            </a:r>
            <a:r>
              <a:rPr lang="en-US"/>
              <a:t> at college level, tinkering labs 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I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9</a:t>
            </a:fld>
            <a:endParaRPr lang="en-IN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682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8E9D-9263-F2A5-0EDF-04396B119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B6174-DD8A-6837-DBDB-B9E0A8F31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346FF-FA5C-94FD-49C9-C7E5689D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7E0DE-21BE-2936-C69F-BC382B33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961E3-E1C9-51C6-9F27-FD66EAD6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177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E923-CBF7-E17E-47D1-5E650DBB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C2AEE-4CB0-1337-3A72-3F0D4432A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165D3-33C1-6237-25EC-BDCF3CEC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7B93D-7A2F-60F5-0DAC-3AFBB75E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1873D-78B1-DADD-042E-DB95450B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064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753EF-4CAF-D462-73D3-1921DF8AA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E1116-4A57-9DDB-FFFF-CB2D8E183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06E60-FB67-C643-870C-F6F239B7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D976-67D7-4478-6155-09BAB0AA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7B615-4C52-6FD8-D989-B8BF0BAA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37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DC35-843E-A46E-688D-9F5EA2DF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21343-6928-44FF-423D-318AA88C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D0F43-B7F7-02E7-807C-117311BE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AAAC-953F-A990-B2CD-80E1090A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4FDE5-3CDA-FF11-6502-72730000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43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6805-D2B9-F8A2-A57F-6A5CE959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0CEB3-E88F-C0A8-9B72-698D7417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93DC0-CFD5-20E3-658F-ED04A00D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0E4F8-A4A5-F78C-BD1E-F335B4D1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6468B-593C-E13E-34AD-2B9E2FB0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974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80A0-4357-C529-2DFA-CA0045AD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81E21-2C46-FB44-0D78-63E575111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EBD78-E677-48D8-E8F6-8F4B0847C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EECCE-E28D-4C9D-EAE9-D17C2031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88CE4-A2AF-20F2-8527-75160F94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D39B6-2755-F841-D02E-F3CB5B58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69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501B-39BA-131B-E208-2F367D7A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68068-FE22-7013-73F1-8CA087115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8BE33-118A-7291-C440-6CCBD051D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048F4-DAA7-CE96-04FB-EC93C2D2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A8743-0A84-6EAA-E7E5-19C2EB454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565361-0612-71A8-050B-5D238EB0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A2A152-857E-1B95-7DB3-FAC54842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04183-7646-F657-1BD7-90C62EE2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4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9847-1691-1BED-969F-B95C6BAE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1BE54E-528F-9132-8E84-34719CA7E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05246-8333-2C22-BF1F-FF704335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911AF-A0EC-01EA-5940-1C207E4A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48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BD1EF-9CC5-7973-7A1F-41B7FF997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A2199-75EA-FF2C-B98C-88B246D6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4DF25-A8EE-2B7A-3178-63968112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55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F3B6-4627-3F39-5988-3917F2DF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2D571-2A7A-418E-4A6F-1682DCE50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5A1CD-CAA7-AB74-A42F-5A4B15B4E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9275B-7803-641F-B027-290D7498B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D56DE-7650-0F12-5DB9-C239BA7C4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4BACE-E445-1632-EBF6-E972EC39F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4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048D-D9DA-7109-4D5F-64D264C2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A39C4C-6126-32DD-2F11-5CD7AEC7B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3CDD5-7C92-6DC5-F521-E489B9AD9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6EF67-28AC-6209-0FFA-C2D0E92F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3EC88-9D62-A0A9-5BEC-AB24E0EC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808DD-74A7-6F20-2AE7-B5C2EB3E0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77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23B75-A69B-BBBD-C7AA-65CCF2A1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AF925-629B-0E45-F399-1BD051A42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4B2DB-9262-CF0F-5A6C-2760C2E7E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496E2-3D7D-C6D3-593E-7CBA1F78E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9C182-9B9C-103A-2D4C-1E5B99E81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10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24slides.com/?utm_campaign=mp&amp;utm_medium=ppt&amp;utm_source=pptlink&amp;utm_content=&amp;utm_term=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jpeg"/><Relationship Id="rId21" Type="http://schemas.openxmlformats.org/officeDocument/2006/relationships/image" Target="../media/image48.png"/><Relationship Id="rId7" Type="http://schemas.openxmlformats.org/officeDocument/2006/relationships/image" Target="../media/image34.jpeg"/><Relationship Id="rId12" Type="http://schemas.openxmlformats.org/officeDocument/2006/relationships/image" Target="../media/image39.png"/><Relationship Id="rId17" Type="http://schemas.openxmlformats.org/officeDocument/2006/relationships/image" Target="../media/image44.jpe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jpe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4.png"/><Relationship Id="rId10" Type="http://schemas.openxmlformats.org/officeDocument/2006/relationships/image" Target="../media/image37.jpe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svg"/><Relationship Id="rId18" Type="http://schemas.openxmlformats.org/officeDocument/2006/relationships/image" Target="../media/image67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3.png"/><Relationship Id="rId5" Type="http://schemas.openxmlformats.org/officeDocument/2006/relationships/image" Target="../media/image57.png"/><Relationship Id="rId15" Type="http://schemas.openxmlformats.org/officeDocument/2006/relationships/image" Target="../media/image64.png"/><Relationship Id="rId10" Type="http://schemas.openxmlformats.org/officeDocument/2006/relationships/image" Target="../media/image4.png"/><Relationship Id="rId4" Type="http://schemas.openxmlformats.org/officeDocument/2006/relationships/image" Target="../media/image56.svg"/><Relationship Id="rId9" Type="http://schemas.openxmlformats.org/officeDocument/2006/relationships/image" Target="../media/image61.jpeg"/><Relationship Id="rId1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microsoft.com/office/2007/relationships/hdphoto" Target="../media/hdphoto1.wdp"/><Relationship Id="rId1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.jpeg"/><Relationship Id="rId5" Type="http://schemas.openxmlformats.org/officeDocument/2006/relationships/diagramData" Target="../diagrams/data1.xml"/><Relationship Id="rId10" Type="http://schemas.openxmlformats.org/officeDocument/2006/relationships/image" Target="../media/image74.jpe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3.png"/><Relationship Id="rId4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3.png"/><Relationship Id="rId4" Type="http://schemas.openxmlformats.org/officeDocument/2006/relationships/image" Target="../media/image7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e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2.jpeg"/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4.sv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2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1.png"/><Relationship Id="rId5" Type="http://schemas.openxmlformats.org/officeDocument/2006/relationships/image" Target="../media/image97.svg"/><Relationship Id="rId10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9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13" Type="http://schemas.openxmlformats.org/officeDocument/2006/relationships/image" Target="../media/image110.jpeg"/><Relationship Id="rId18" Type="http://schemas.openxmlformats.org/officeDocument/2006/relationships/image" Target="../media/image115.png"/><Relationship Id="rId3" Type="http://schemas.openxmlformats.org/officeDocument/2006/relationships/image" Target="../media/image4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jpe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jpeg"/><Relationship Id="rId23" Type="http://schemas.openxmlformats.org/officeDocument/2006/relationships/image" Target="../media/image2.jpe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3.png"/><Relationship Id="rId9" Type="http://schemas.openxmlformats.org/officeDocument/2006/relationships/image" Target="../media/image106.jpe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.jpe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10" Type="http://schemas.openxmlformats.org/officeDocument/2006/relationships/image" Target="../media/image2.jpe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stone building&#10;&#10;Description automatically generated with low confidence">
            <a:extLst>
              <a:ext uri="{FF2B5EF4-FFF2-40B4-BE49-F238E27FC236}">
                <a16:creationId xmlns:a16="http://schemas.microsoft.com/office/drawing/2014/main" id="{4AC263EE-E80C-4D52-833E-0002AFEEF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50" b="7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D2D5CC7-43AC-DA15-F3E1-0FC3AA9973D2}"/>
              </a:ext>
            </a:extLst>
          </p:cNvPr>
          <p:cNvSpPr/>
          <p:nvPr/>
        </p:nvSpPr>
        <p:spPr>
          <a:xfrm>
            <a:off x="0" y="0"/>
            <a:ext cx="12192000" cy="7905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7B1E6-2449-D2DB-68F7-EBBCE03B7F1A}"/>
              </a:ext>
            </a:extLst>
          </p:cNvPr>
          <p:cNvGrpSpPr/>
          <p:nvPr/>
        </p:nvGrpSpPr>
        <p:grpSpPr>
          <a:xfrm>
            <a:off x="0" y="2007329"/>
            <a:ext cx="7023100" cy="3454400"/>
            <a:chOff x="0" y="2007329"/>
            <a:chExt cx="7023100" cy="3454400"/>
          </a:xfrm>
        </p:grpSpPr>
        <p:sp>
          <p:nvSpPr>
            <p:cNvPr id="90" name="Google Shape;90;p1"/>
            <p:cNvSpPr/>
            <p:nvPr/>
          </p:nvSpPr>
          <p:spPr>
            <a:xfrm>
              <a:off x="0" y="2007329"/>
              <a:ext cx="7023100" cy="3454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536867" y="2749644"/>
              <a:ext cx="5949366" cy="1969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Skills, Employment, Entrepreneurship and Innovation Department (SEEID)</a:t>
              </a:r>
              <a:br>
                <a:rPr kumimoji="0" lang="en-I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en-I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Government of Maharashtra</a:t>
              </a: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BF6F7-9C38-67A7-6C14-6B74E878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</a:t>
            </a:fld>
            <a:endParaRPr lang="en-IN"/>
          </a:p>
        </p:txBody>
      </p:sp>
      <p:pic>
        <p:nvPicPr>
          <p:cNvPr id="10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BBC8E3C0-D74F-22B2-FF21-230FE24DA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17090" y="79653"/>
            <a:ext cx="685110" cy="6907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769780-0C25-BD08-5296-F7EE6252B940}"/>
              </a:ext>
            </a:extLst>
          </p:cNvPr>
          <p:cNvSpPr txBox="1"/>
          <p:nvPr/>
        </p:nvSpPr>
        <p:spPr>
          <a:xfrm>
            <a:off x="702200" y="44719"/>
            <a:ext cx="2407920" cy="6924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300" b="1">
                <a:sym typeface="Calibri"/>
              </a:rPr>
              <a:t>Department of Skills,</a:t>
            </a:r>
          </a:p>
          <a:p>
            <a:r>
              <a:rPr lang="en-GB" sz="1300" b="1">
                <a:ea typeface="Cambria" panose="02040503050406030204" pitchFamily="18" charset="0"/>
                <a:sym typeface="Calibri"/>
              </a:rPr>
              <a:t>Employment</a:t>
            </a:r>
            <a:r>
              <a:rPr lang="en-GB" sz="1300" b="1">
                <a:sym typeface="Calibri"/>
              </a:rPr>
              <a:t>, Entrepreneurship </a:t>
            </a:r>
          </a:p>
          <a:p>
            <a:r>
              <a:rPr lang="en-GB" sz="1300" b="1">
                <a:sym typeface="Calibri"/>
              </a:rPr>
              <a:t>and Innovation </a:t>
            </a:r>
            <a:endParaRPr lang="en-IN" sz="1300" b="1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E72ACA-E905-28F2-A26F-9973D3087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227" y="87851"/>
            <a:ext cx="2226579" cy="6308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Google Shape;91;p1">
            <a:hlinkClick r:id="rId6"/>
            <a:extLst>
              <a:ext uri="{FF2B5EF4-FFF2-40B4-BE49-F238E27FC236}">
                <a16:creationId xmlns:a16="http://schemas.microsoft.com/office/drawing/2014/main" id="{52D76351-1425-1BAB-FD6A-5A3710137D0D}"/>
              </a:ext>
            </a:extLst>
          </p:cNvPr>
          <p:cNvSpPr/>
          <p:nvPr/>
        </p:nvSpPr>
        <p:spPr>
          <a:xfrm>
            <a:off x="9906436" y="4232634"/>
            <a:ext cx="2285564" cy="923565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kern="0">
                <a:solidFill>
                  <a:srgbClr val="FFFFFF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Introduction</a:t>
            </a: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F61E0E0D-8AA5-9F21-4005-EFA990F59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18288" y="20996"/>
            <a:ext cx="685110" cy="6907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881E4-88B0-3A76-1290-95B7316BB968}"/>
              </a:ext>
            </a:extLst>
          </p:cNvPr>
          <p:cNvSpPr txBox="1"/>
          <p:nvPr/>
        </p:nvSpPr>
        <p:spPr>
          <a:xfrm>
            <a:off x="685110" y="61013"/>
            <a:ext cx="2407920" cy="6924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300" b="1">
                <a:sym typeface="Calibri"/>
              </a:rPr>
              <a:t>Department of Skills,</a:t>
            </a:r>
          </a:p>
          <a:p>
            <a:r>
              <a:rPr lang="en-GB" sz="1300" b="1">
                <a:ea typeface="Cambria" panose="02040503050406030204" pitchFamily="18" charset="0"/>
                <a:sym typeface="Calibri"/>
              </a:rPr>
              <a:t>Employment</a:t>
            </a:r>
            <a:r>
              <a:rPr lang="en-GB" sz="1300" b="1">
                <a:sym typeface="Calibri"/>
              </a:rPr>
              <a:t>, Entrepreneurship </a:t>
            </a:r>
          </a:p>
          <a:p>
            <a:r>
              <a:rPr lang="en-GB" sz="1300" b="1">
                <a:sym typeface="Calibri"/>
              </a:rPr>
              <a:t>and Innovation </a:t>
            </a:r>
            <a:endParaRPr lang="en-IN" sz="13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ldesk records income of Rs 1,906 Cr in FY20; profit jumps 53%">
            <a:extLst>
              <a:ext uri="{FF2B5EF4-FFF2-40B4-BE49-F238E27FC236}">
                <a16:creationId xmlns:a16="http://schemas.microsoft.com/office/drawing/2014/main" id="{6AA0C94E-68F8-4E76-94EC-9EFF1F7E9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7" y="1154023"/>
            <a:ext cx="1554331" cy="7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ta IPL 2022: Play Fantasy Cricket Online &amp; Win Big Daily! Dream Big with  Dream11">
            <a:extLst>
              <a:ext uri="{FF2B5EF4-FFF2-40B4-BE49-F238E27FC236}">
                <a16:creationId xmlns:a16="http://schemas.microsoft.com/office/drawing/2014/main" id="{C5CEF1D4-4D13-47A7-A368-79800A1C3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62" y="2110661"/>
            <a:ext cx="1060659" cy="11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uva | LinkedIn">
            <a:extLst>
              <a:ext uri="{FF2B5EF4-FFF2-40B4-BE49-F238E27FC236}">
                <a16:creationId xmlns:a16="http://schemas.microsoft.com/office/drawing/2014/main" id="{DA1D366C-9891-4DA4-988D-48DB79025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62" y="3428999"/>
            <a:ext cx="977566" cy="9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certis Announces Year of Record Growth">
            <a:extLst>
              <a:ext uri="{FF2B5EF4-FFF2-40B4-BE49-F238E27FC236}">
                <a16:creationId xmlns:a16="http://schemas.microsoft.com/office/drawing/2014/main" id="{B1AAAF75-0D3F-48A4-AB17-4DAC1D2B7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02" y="4416373"/>
            <a:ext cx="1650084" cy="10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itiusTech | LinkedIn">
            <a:extLst>
              <a:ext uri="{FF2B5EF4-FFF2-40B4-BE49-F238E27FC236}">
                <a16:creationId xmlns:a16="http://schemas.microsoft.com/office/drawing/2014/main" id="{298D1C67-54D7-4E83-946E-F60D38BF9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63" y="5143283"/>
            <a:ext cx="1182855" cy="1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ykaa IPO - Dates, Price, Analysis, GMP, Allotment, RHP, DRHP, News">
            <a:extLst>
              <a:ext uri="{FF2B5EF4-FFF2-40B4-BE49-F238E27FC236}">
                <a16:creationId xmlns:a16="http://schemas.microsoft.com/office/drawing/2014/main" id="{DD90E8D6-0E74-4E61-9615-6C45CC962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9" y="837561"/>
            <a:ext cx="1967975" cy="130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umbai-based Infra.Market bags $20 million in Series B funding from  Evolvence, Sistema-Business News , Firstpost">
            <a:extLst>
              <a:ext uri="{FF2B5EF4-FFF2-40B4-BE49-F238E27FC236}">
                <a16:creationId xmlns:a16="http://schemas.microsoft.com/office/drawing/2014/main" id="{C957084A-1307-4467-AD67-38FA94CA1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4" r="20381" b="4546"/>
          <a:stretch/>
        </p:blipFill>
        <p:spPr bwMode="auto">
          <a:xfrm>
            <a:off x="3031018" y="2110661"/>
            <a:ext cx="1060659" cy="104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irstcry (@firstcryindia) / Twitter">
            <a:extLst>
              <a:ext uri="{FF2B5EF4-FFF2-40B4-BE49-F238E27FC236}">
                <a16:creationId xmlns:a16="http://schemas.microsoft.com/office/drawing/2014/main" id="{01BAB714-F82E-42B8-B308-89074C3E5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948" y="3259619"/>
            <a:ext cx="1463783" cy="14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harmEasy - Home | Facebook">
            <a:extLst>
              <a:ext uri="{FF2B5EF4-FFF2-40B4-BE49-F238E27FC236}">
                <a16:creationId xmlns:a16="http://schemas.microsoft.com/office/drawing/2014/main" id="{4BE1CD33-FA6B-4E7B-9BBC-F523F0AE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970" y="4538414"/>
            <a:ext cx="1209738" cy="120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upshup Raises $100 Million from Tiger Global to Accelerate Conversational  Messaging | Business Wire">
            <a:extLst>
              <a:ext uri="{FF2B5EF4-FFF2-40B4-BE49-F238E27FC236}">
                <a16:creationId xmlns:a16="http://schemas.microsoft.com/office/drawing/2014/main" id="{1C943028-CFA5-4DAD-B03A-E3920D69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283" y="5890632"/>
            <a:ext cx="1672127" cy="87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rowserStack Login | Sign Into The Best Mobile &amp; Browser Testing Tool">
            <a:extLst>
              <a:ext uri="{FF2B5EF4-FFF2-40B4-BE49-F238E27FC236}">
                <a16:creationId xmlns:a16="http://schemas.microsoft.com/office/drawing/2014/main" id="{CDB3E8F6-7DD6-457F-8D06-013B1F66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39" y="71386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upGrad | LinkedIn">
            <a:extLst>
              <a:ext uri="{FF2B5EF4-FFF2-40B4-BE49-F238E27FC236}">
                <a16:creationId xmlns:a16="http://schemas.microsoft.com/office/drawing/2014/main" id="{F9CB486A-D3AA-44E3-BE65-49EFE44F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43" y="1948385"/>
            <a:ext cx="1301141" cy="13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oinDCX:Bitcoin Investment App - Apps on Google Play">
            <a:extLst>
              <a:ext uri="{FF2B5EF4-FFF2-40B4-BE49-F238E27FC236}">
                <a16:creationId xmlns:a16="http://schemas.microsoft.com/office/drawing/2014/main" id="{DB47662D-A595-45A7-B10B-EBC98C4A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01" y="3259619"/>
            <a:ext cx="1463783" cy="14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Eruditus Closes $113M Series D, Co-led by Leeds Illuminate and Prosus  Ventures">
            <a:extLst>
              <a:ext uri="{FF2B5EF4-FFF2-40B4-BE49-F238E27FC236}">
                <a16:creationId xmlns:a16="http://schemas.microsoft.com/office/drawing/2014/main" id="{DCECC9BA-35A4-4897-85F0-0BE1C5657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08" y="4432934"/>
            <a:ext cx="2016768" cy="105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Full Stack ( Web Developer ) Job in Rebel foods in Mumbai - 3-7 Years of  Experienced Job">
            <a:extLst>
              <a:ext uri="{FF2B5EF4-FFF2-40B4-BE49-F238E27FC236}">
                <a16:creationId xmlns:a16="http://schemas.microsoft.com/office/drawing/2014/main" id="{8128B9D3-3DAB-4505-A210-41B911EC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42" y="5359032"/>
            <a:ext cx="1301141" cy="13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MyGlamm - Home | Facebook">
            <a:extLst>
              <a:ext uri="{FF2B5EF4-FFF2-40B4-BE49-F238E27FC236}">
                <a16:creationId xmlns:a16="http://schemas.microsoft.com/office/drawing/2014/main" id="{A35BDCF9-9218-449D-BA38-65CCF641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639" y="784510"/>
            <a:ext cx="1610161" cy="16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Upstox, one of India's leading broking firms, joins IPL as an Official  Partner">
            <a:extLst>
              <a:ext uri="{FF2B5EF4-FFF2-40B4-BE49-F238E27FC236}">
                <a16:creationId xmlns:a16="http://schemas.microsoft.com/office/drawing/2014/main" id="{467FFC90-0586-444C-B802-67E55827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785811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ractal Analytics | Business Services Sector | TA | A Private Equity Firm">
            <a:extLst>
              <a:ext uri="{FF2B5EF4-FFF2-40B4-BE49-F238E27FC236}">
                <a16:creationId xmlns:a16="http://schemas.microsoft.com/office/drawing/2014/main" id="{3079BA29-37FA-498C-B0F0-FA4636E7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92" y="1783002"/>
            <a:ext cx="40386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LEAD School - Crunchbase Company Profile &amp; Funding">
            <a:extLst>
              <a:ext uri="{FF2B5EF4-FFF2-40B4-BE49-F238E27FC236}">
                <a16:creationId xmlns:a16="http://schemas.microsoft.com/office/drawing/2014/main" id="{4FA6B9E9-6E29-4FA4-A94F-3E8E4C0AB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142" y="263341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olygon Matic Backed Projects Approaching Bitgert For Grants">
            <a:extLst>
              <a:ext uri="{FF2B5EF4-FFF2-40B4-BE49-F238E27FC236}">
                <a16:creationId xmlns:a16="http://schemas.microsoft.com/office/drawing/2014/main" id="{48CBD1C2-AD9E-4173-A7C0-A18D1D6B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01" y="4406565"/>
            <a:ext cx="2146882" cy="12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ElasticRun Company Profile: Valuation &amp; Investors | PitchBook">
            <a:extLst>
              <a:ext uri="{FF2B5EF4-FFF2-40B4-BE49-F238E27FC236}">
                <a16:creationId xmlns:a16="http://schemas.microsoft.com/office/drawing/2014/main" id="{D595F3D8-808D-4002-9A32-09F9316AE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1" b="37376"/>
          <a:stretch/>
        </p:blipFill>
        <p:spPr bwMode="auto">
          <a:xfrm>
            <a:off x="8175456" y="5881096"/>
            <a:ext cx="1905000" cy="51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CoinDCX:Bitcoin Investment App - Apps on Google Play">
            <a:extLst>
              <a:ext uri="{FF2B5EF4-FFF2-40B4-BE49-F238E27FC236}">
                <a16:creationId xmlns:a16="http://schemas.microsoft.com/office/drawing/2014/main" id="{70A119F6-FEC4-4014-940E-1A695F493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17" b="32554"/>
          <a:stretch/>
        </p:blipFill>
        <p:spPr bwMode="auto">
          <a:xfrm>
            <a:off x="10026150" y="1209159"/>
            <a:ext cx="1948295" cy="66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Xpressbees - Crunchbase Company Profile &amp; Funding">
            <a:extLst>
              <a:ext uri="{FF2B5EF4-FFF2-40B4-BE49-F238E27FC236}">
                <a16:creationId xmlns:a16="http://schemas.microsoft.com/office/drawing/2014/main" id="{5B6D6FEB-77E3-4408-B24C-94A21D70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083" y="26048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Games24x7 Scientific Gaming Company - Games, Culture &amp; Opportunities">
            <a:extLst>
              <a:ext uri="{FF2B5EF4-FFF2-40B4-BE49-F238E27FC236}">
                <a16:creationId xmlns:a16="http://schemas.microsoft.com/office/drawing/2014/main" id="{9881B85A-2F9B-4A30-9DA7-9B96CF74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584" y="4328861"/>
            <a:ext cx="1860632" cy="138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neCard: Metal Credit Card - Apps on Google Play">
            <a:extLst>
              <a:ext uri="{FF2B5EF4-FFF2-40B4-BE49-F238E27FC236}">
                <a16:creationId xmlns:a16="http://schemas.microsoft.com/office/drawing/2014/main" id="{EB1A6D05-099F-0FC4-25A2-B6B549580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006" y="2044810"/>
            <a:ext cx="751153" cy="75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urplle turns unicorn with $33 Mn Series E round">
            <a:extLst>
              <a:ext uri="{FF2B5EF4-FFF2-40B4-BE49-F238E27FC236}">
                <a16:creationId xmlns:a16="http://schemas.microsoft.com/office/drawing/2014/main" id="{1E3C5B26-11C6-D2BC-5C36-AE6B23B2B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068" y="5863688"/>
            <a:ext cx="1413028" cy="70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96888-8D36-B180-A98A-3C419D15958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0255" y="76761"/>
            <a:ext cx="12111745" cy="695640"/>
          </a:xfrm>
          <a:prstGeom prst="rect">
            <a:avLst/>
          </a:prstGeom>
        </p:spPr>
      </p:pic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652AE82F-A127-D6EC-1069-7606FE134BD7}"/>
              </a:ext>
            </a:extLst>
          </p:cNvPr>
          <p:cNvSpPr txBox="1"/>
          <p:nvPr/>
        </p:nvSpPr>
        <p:spPr>
          <a:xfrm>
            <a:off x="240501" y="241738"/>
            <a:ext cx="920268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800" b="1">
                <a:solidFill>
                  <a:schemeClr val="bg1"/>
                </a:solidFill>
                <a:latin typeface="Century Gothic"/>
              </a:rPr>
              <a:t>Unicorns from Maharashtra (25 of 108 are from MH)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3A973068-9B52-9617-9B7C-656B01D724E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540018" y="219656"/>
            <a:ext cx="1524503" cy="431961"/>
          </a:xfrm>
          <a:prstGeom prst="rect">
            <a:avLst/>
          </a:prstGeom>
        </p:spPr>
      </p:pic>
      <p:pic>
        <p:nvPicPr>
          <p:cNvPr id="2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67B41ADD-B4CA-CD44-C5DA-EFED997B0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26720" y="123296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360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758FDE-184A-4BF5-BBE4-45B509F2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</a:t>
            </a:fld>
            <a:endParaRPr lang="en-IN"/>
          </a:p>
        </p:txBody>
      </p:sp>
      <p:sp>
        <p:nvSpPr>
          <p:cNvPr id="39" name="Google Shape;179;p8">
            <a:extLst>
              <a:ext uri="{FF2B5EF4-FFF2-40B4-BE49-F238E27FC236}">
                <a16:creationId xmlns:a16="http://schemas.microsoft.com/office/drawing/2014/main" id="{75655F2B-0725-4CA8-9B2F-FE5D803ED874}"/>
              </a:ext>
            </a:extLst>
          </p:cNvPr>
          <p:cNvSpPr txBox="1"/>
          <p:nvPr/>
        </p:nvSpPr>
        <p:spPr>
          <a:xfrm>
            <a:off x="6440089" y="3865622"/>
            <a:ext cx="297561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Maharashtra Start-up Yatra</a:t>
            </a:r>
          </a:p>
        </p:txBody>
      </p:sp>
      <p:pic>
        <p:nvPicPr>
          <p:cNvPr id="6" name="Graphic 5" descr="Bus with solid fill">
            <a:extLst>
              <a:ext uri="{FF2B5EF4-FFF2-40B4-BE49-F238E27FC236}">
                <a16:creationId xmlns:a16="http://schemas.microsoft.com/office/drawing/2014/main" id="{2D4A1594-1C60-48CB-BA44-51D7C3D1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8242" y="2956872"/>
            <a:ext cx="1463369" cy="1043796"/>
          </a:xfrm>
          <a:prstGeom prst="rect">
            <a:avLst/>
          </a:prstGeom>
        </p:spPr>
      </p:pic>
      <p:sp>
        <p:nvSpPr>
          <p:cNvPr id="19" name="Google Shape;182;p8">
            <a:extLst>
              <a:ext uri="{FF2B5EF4-FFF2-40B4-BE49-F238E27FC236}">
                <a16:creationId xmlns:a16="http://schemas.microsoft.com/office/drawing/2014/main" id="{89DE953B-BFAD-CA56-C7BB-4D70ACD1CFEB}"/>
              </a:ext>
            </a:extLst>
          </p:cNvPr>
          <p:cNvSpPr txBox="1"/>
          <p:nvPr/>
        </p:nvSpPr>
        <p:spPr>
          <a:xfrm>
            <a:off x="4229228" y="5712320"/>
            <a:ext cx="23092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Hackathon and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Grand Challenge</a:t>
            </a:r>
            <a:endParaRPr sz="1400" dirty="0">
              <a:solidFill>
                <a:schemeClr val="dk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183;p8">
            <a:extLst>
              <a:ext uri="{FF2B5EF4-FFF2-40B4-BE49-F238E27FC236}">
                <a16:creationId xmlns:a16="http://schemas.microsoft.com/office/drawing/2014/main" id="{28E8407C-3585-1916-FFA4-AAD793944BD8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8071"/>
          <a:stretch/>
        </p:blipFill>
        <p:spPr>
          <a:xfrm>
            <a:off x="4758249" y="4639620"/>
            <a:ext cx="1251231" cy="94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75;p8">
            <a:extLst>
              <a:ext uri="{FF2B5EF4-FFF2-40B4-BE49-F238E27FC236}">
                <a16:creationId xmlns:a16="http://schemas.microsoft.com/office/drawing/2014/main" id="{64A2C386-9F09-752F-7999-D1C8581F0CC5}"/>
              </a:ext>
            </a:extLst>
          </p:cNvPr>
          <p:cNvSpPr txBox="1"/>
          <p:nvPr/>
        </p:nvSpPr>
        <p:spPr>
          <a:xfrm>
            <a:off x="3776919" y="2141885"/>
            <a:ext cx="16414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 Gothic" panose="020B0502020202020204" pitchFamily="34" charset="0"/>
                <a:cs typeface="Calibri"/>
                <a:sym typeface="Calibri"/>
              </a:rPr>
              <a:t>Incubator Network</a:t>
            </a:r>
            <a:endParaRPr sz="1400">
              <a:latin typeface="Century Gothic" panose="020B0502020202020204" pitchFamily="34" charset="0"/>
            </a:endParaRPr>
          </a:p>
        </p:txBody>
      </p:sp>
      <p:pic>
        <p:nvPicPr>
          <p:cNvPr id="23" name="Picture 22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DADC74C4-961D-0C3A-23A7-6EE45C8FDC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2225" b="9375"/>
          <a:stretch/>
        </p:blipFill>
        <p:spPr>
          <a:xfrm>
            <a:off x="4102268" y="1164839"/>
            <a:ext cx="929940" cy="836978"/>
          </a:xfrm>
          <a:prstGeom prst="rect">
            <a:avLst/>
          </a:prstGeom>
        </p:spPr>
      </p:pic>
      <p:pic>
        <p:nvPicPr>
          <p:cNvPr id="25" name="Picture 2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74CCE62-DAE9-0F05-649B-E26CAE5E99D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6257" y="1149879"/>
            <a:ext cx="750810" cy="834812"/>
          </a:xfrm>
          <a:prstGeom prst="rect">
            <a:avLst/>
          </a:prstGeom>
        </p:spPr>
      </p:pic>
      <p:sp>
        <p:nvSpPr>
          <p:cNvPr id="26" name="Google Shape;179;p8">
            <a:extLst>
              <a:ext uri="{FF2B5EF4-FFF2-40B4-BE49-F238E27FC236}">
                <a16:creationId xmlns:a16="http://schemas.microsoft.com/office/drawing/2014/main" id="{3DF563B4-8566-A24D-2BE2-E5F7327067DD}"/>
              </a:ext>
            </a:extLst>
          </p:cNvPr>
          <p:cNvSpPr txBox="1"/>
          <p:nvPr/>
        </p:nvSpPr>
        <p:spPr>
          <a:xfrm>
            <a:off x="5532576" y="2032011"/>
            <a:ext cx="210484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Financial Assistance for Patent and Quality Testing</a:t>
            </a:r>
            <a:endParaRPr>
              <a:latin typeface="Century Gothic" panose="020B0502020202020204" pitchFamily="34" charset="0"/>
            </a:endParaRPr>
          </a:p>
        </p:txBody>
      </p:sp>
      <p:sp>
        <p:nvSpPr>
          <p:cNvPr id="30" name="Google Shape;175;p8">
            <a:extLst>
              <a:ext uri="{FF2B5EF4-FFF2-40B4-BE49-F238E27FC236}">
                <a16:creationId xmlns:a16="http://schemas.microsoft.com/office/drawing/2014/main" id="{B368FA03-608F-1248-D14B-40ED34517529}"/>
              </a:ext>
            </a:extLst>
          </p:cNvPr>
          <p:cNvSpPr txBox="1"/>
          <p:nvPr/>
        </p:nvSpPr>
        <p:spPr>
          <a:xfrm>
            <a:off x="1249252" y="2195526"/>
            <a:ext cx="18975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dk1"/>
                </a:solidFill>
                <a:latin typeface="Century Gothic" panose="020B0502020202020204" pitchFamily="34" charset="0"/>
                <a:cs typeface="Calibri"/>
                <a:sym typeface="Calibri"/>
              </a:rPr>
              <a:t>Maharashtra </a:t>
            </a:r>
            <a:r>
              <a:rPr lang="en-IN" sz="1400" dirty="0" err="1">
                <a:solidFill>
                  <a:schemeClr val="dk1"/>
                </a:solidFill>
                <a:latin typeface="Century Gothic" panose="020B0502020202020204" pitchFamily="34" charset="0"/>
                <a:cs typeface="Calibri"/>
                <a:sym typeface="Calibri"/>
              </a:rPr>
              <a:t>Startup</a:t>
            </a:r>
            <a:r>
              <a:rPr lang="en-IN" sz="1400" dirty="0">
                <a:solidFill>
                  <a:schemeClr val="dk1"/>
                </a:solidFill>
                <a:latin typeface="Century Gothic" panose="020B0502020202020204" pitchFamily="34" charset="0"/>
                <a:cs typeface="Calibri"/>
                <a:sym typeface="Calibri"/>
              </a:rPr>
              <a:t> Week</a:t>
            </a:r>
            <a:endParaRPr sz="1400" dirty="0">
              <a:latin typeface="Century Gothic" panose="020B0502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4D4DAA-A9B3-4259-1E74-F12554D441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21235"/>
          <a:stretch/>
        </p:blipFill>
        <p:spPr>
          <a:xfrm>
            <a:off x="7120625" y="4501559"/>
            <a:ext cx="1280986" cy="1081836"/>
          </a:xfrm>
          <a:prstGeom prst="rect">
            <a:avLst/>
          </a:prstGeom>
        </p:spPr>
      </p:pic>
      <p:sp>
        <p:nvSpPr>
          <p:cNvPr id="35" name="Google Shape;179;p8">
            <a:extLst>
              <a:ext uri="{FF2B5EF4-FFF2-40B4-BE49-F238E27FC236}">
                <a16:creationId xmlns:a16="http://schemas.microsoft.com/office/drawing/2014/main" id="{634012B6-60D5-E2E8-E6D7-6A34F581B8D0}"/>
              </a:ext>
            </a:extLst>
          </p:cNvPr>
          <p:cNvSpPr txBox="1"/>
          <p:nvPr/>
        </p:nvSpPr>
        <p:spPr>
          <a:xfrm>
            <a:off x="6665660" y="5729437"/>
            <a:ext cx="210484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entury Gothic" panose="020B0502020202020204" pitchFamily="34" charset="0"/>
              </a:rPr>
              <a:t>Startup Expo - VC Mixer</a:t>
            </a:r>
            <a:endParaRPr sz="1400" dirty="0"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651A08-71ED-F3C4-9542-3379DC842C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418" b="26982"/>
          <a:stretch/>
        </p:blipFill>
        <p:spPr>
          <a:xfrm>
            <a:off x="1456395" y="1290719"/>
            <a:ext cx="1690441" cy="839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B708DD-F56E-E769-2616-3A5039458E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18" y="96295"/>
            <a:ext cx="12003963" cy="666886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7B51046-8352-C9EF-FB8F-A0D29EAAFF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1222" y="264644"/>
            <a:ext cx="1400735" cy="396892"/>
          </a:xfrm>
          <a:prstGeom prst="rect">
            <a:avLst/>
          </a:prstGeom>
        </p:spPr>
      </p:pic>
      <p:sp>
        <p:nvSpPr>
          <p:cNvPr id="15" name="Google Shape;104;p3">
            <a:extLst>
              <a:ext uri="{FF2B5EF4-FFF2-40B4-BE49-F238E27FC236}">
                <a16:creationId xmlns:a16="http://schemas.microsoft.com/office/drawing/2014/main" id="{0FF3F30F-8F04-8A92-67B7-C0C005D70082}"/>
              </a:ext>
            </a:extLst>
          </p:cNvPr>
          <p:cNvSpPr txBox="1"/>
          <p:nvPr/>
        </p:nvSpPr>
        <p:spPr>
          <a:xfrm>
            <a:off x="252243" y="271650"/>
            <a:ext cx="1045772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800" b="1">
                <a:solidFill>
                  <a:schemeClr val="bg1"/>
                </a:solidFill>
                <a:latin typeface="Century Gothic"/>
                <a:sym typeface="Century Gothic"/>
              </a:rPr>
              <a:t>Ongoing Initiatives</a:t>
            </a:r>
            <a:endParaRPr lang="en-GB" sz="2800" b="1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2" name="Graphic 1" descr="School girl with solid fill">
            <a:extLst>
              <a:ext uri="{FF2B5EF4-FFF2-40B4-BE49-F238E27FC236}">
                <a16:creationId xmlns:a16="http://schemas.microsoft.com/office/drawing/2014/main" id="{678FACFC-3665-6C96-2FC6-AF840676A5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97666" y="2922174"/>
            <a:ext cx="1572398" cy="719098"/>
          </a:xfrm>
          <a:prstGeom prst="rect">
            <a:avLst/>
          </a:prstGeom>
        </p:spPr>
      </p:pic>
      <p:sp>
        <p:nvSpPr>
          <p:cNvPr id="4" name="Google Shape;182;p8">
            <a:extLst>
              <a:ext uri="{FF2B5EF4-FFF2-40B4-BE49-F238E27FC236}">
                <a16:creationId xmlns:a16="http://schemas.microsoft.com/office/drawing/2014/main" id="{284ED6AC-2D1E-A129-D03C-9F0A2BD56D07}"/>
              </a:ext>
            </a:extLst>
          </p:cNvPr>
          <p:cNvSpPr txBox="1"/>
          <p:nvPr/>
        </p:nvSpPr>
        <p:spPr>
          <a:xfrm>
            <a:off x="4263777" y="3739078"/>
            <a:ext cx="23092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Women Entrepreneurship Cell</a:t>
            </a:r>
            <a:endParaRPr sz="1400" dirty="0">
              <a:solidFill>
                <a:schemeClr val="dk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0AD6999F-CD79-1C31-EDD2-0368AA742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12343" y="154829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21" name="Google Shape;178;p8" descr="A close up of a logo&#10;&#10;Description automatically generated">
            <a:extLst>
              <a:ext uri="{FF2B5EF4-FFF2-40B4-BE49-F238E27FC236}">
                <a16:creationId xmlns:a16="http://schemas.microsoft.com/office/drawing/2014/main" id="{FC7E9185-9C6F-4C8B-8B11-76FBCF9FFBFC}"/>
              </a:ext>
            </a:extLst>
          </p:cNvPr>
          <p:cNvPicPr preferRelativeResize="0"/>
          <p:nvPr/>
        </p:nvPicPr>
        <p:blipFill rotWithShape="1">
          <a:blip r:embed="rId1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598333" y="4728017"/>
            <a:ext cx="1260404" cy="73856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79;p8">
            <a:extLst>
              <a:ext uri="{FF2B5EF4-FFF2-40B4-BE49-F238E27FC236}">
                <a16:creationId xmlns:a16="http://schemas.microsoft.com/office/drawing/2014/main" id="{A9901C5C-89B8-40F4-A2B0-9646A1656150}"/>
              </a:ext>
            </a:extLst>
          </p:cNvPr>
          <p:cNvSpPr txBox="1"/>
          <p:nvPr/>
        </p:nvSpPr>
        <p:spPr>
          <a:xfrm>
            <a:off x="1768184" y="5583395"/>
            <a:ext cx="275730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Maharashtra Virtual Incubation Centre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7253CB92-9646-47A3-B87F-71C6B7883021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73244" y="1214016"/>
            <a:ext cx="1038383" cy="738623"/>
          </a:xfrm>
          <a:prstGeom prst="rect">
            <a:avLst/>
          </a:prstGeom>
        </p:spPr>
      </p:pic>
      <p:sp>
        <p:nvSpPr>
          <p:cNvPr id="28" name="Google Shape;179;p8">
            <a:extLst>
              <a:ext uri="{FF2B5EF4-FFF2-40B4-BE49-F238E27FC236}">
                <a16:creationId xmlns:a16="http://schemas.microsoft.com/office/drawing/2014/main" id="{04D5C1FF-00F9-4A8F-86B3-93165237AD0B}"/>
              </a:ext>
            </a:extLst>
          </p:cNvPr>
          <p:cNvSpPr txBox="1"/>
          <p:nvPr/>
        </p:nvSpPr>
        <p:spPr>
          <a:xfrm>
            <a:off x="7534371" y="1937370"/>
            <a:ext cx="247227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Maharashtra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Innovation &amp; Technological Development Fund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29" name="Graphic 28" descr="Business Growth outline">
            <a:extLst>
              <a:ext uri="{FF2B5EF4-FFF2-40B4-BE49-F238E27FC236}">
                <a16:creationId xmlns:a16="http://schemas.microsoft.com/office/drawing/2014/main" id="{88AC8861-45D2-497F-B878-032D44AA74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75991" y="2971800"/>
            <a:ext cx="914400" cy="914400"/>
          </a:xfrm>
          <a:prstGeom prst="rect">
            <a:avLst/>
          </a:prstGeom>
        </p:spPr>
      </p:pic>
      <p:sp>
        <p:nvSpPr>
          <p:cNvPr id="31" name="Google Shape;179;p8">
            <a:extLst>
              <a:ext uri="{FF2B5EF4-FFF2-40B4-BE49-F238E27FC236}">
                <a16:creationId xmlns:a16="http://schemas.microsoft.com/office/drawing/2014/main" id="{161C18B5-881E-45BF-BD49-7ED53A36E71B}"/>
              </a:ext>
            </a:extLst>
          </p:cNvPr>
          <p:cNvSpPr txBox="1"/>
          <p:nvPr/>
        </p:nvSpPr>
        <p:spPr>
          <a:xfrm>
            <a:off x="1752482" y="3781739"/>
            <a:ext cx="278870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Maharashtra </a:t>
            </a:r>
            <a:r>
              <a:rPr lang="en-GB" sz="1400" dirty="0" err="1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Startup</a:t>
            </a:r>
            <a:r>
              <a:rPr lang="en-GB" sz="14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Acceleration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Programme</a:t>
            </a:r>
          </a:p>
        </p:txBody>
      </p:sp>
    </p:spTree>
    <p:extLst>
      <p:ext uri="{BB962C8B-B14F-4D97-AF65-F5344CB8AC3E}">
        <p14:creationId xmlns:p14="http://schemas.microsoft.com/office/powerpoint/2010/main" val="408204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858BD94-E8C7-0342-8B72-6887711ED446}"/>
              </a:ext>
            </a:extLst>
          </p:cNvPr>
          <p:cNvSpPr/>
          <p:nvPr/>
        </p:nvSpPr>
        <p:spPr>
          <a:xfrm>
            <a:off x="523605" y="1322080"/>
            <a:ext cx="11508352" cy="293995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Objective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: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Identify innovative startups &amp; provide them pilots with the government</a:t>
            </a:r>
          </a:p>
          <a:p>
            <a:endParaRPr lang="en-US" sz="160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Program Offerings</a:t>
            </a:r>
            <a:r>
              <a:rPr kumimoji="0" lang="en-US" sz="1600" b="1" i="0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: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 </a:t>
            </a: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24 Winners get an opportunity</a:t>
            </a:r>
            <a:r>
              <a:rPr lang="en-US" sz="1600" kern="0">
                <a:solidFill>
                  <a:srgbClr val="000000"/>
                </a:solidFill>
                <a:latin typeface="Century Gothic" panose="020B0502020202020204" pitchFamily="34" charset="0"/>
                <a:sym typeface="Arial"/>
              </a:rPr>
              <a:t> to work with the Government of Maharashtra with a work order of </a:t>
            </a:r>
            <a:r>
              <a:rPr lang="en-US" sz="1600">
                <a:solidFill>
                  <a:srgbClr val="333333"/>
                </a:solidFill>
                <a:latin typeface="Century Gothic" panose="020B0502020202020204" pitchFamily="34" charset="0"/>
              </a:rPr>
              <a:t>up to INR 15 lakhs. MSInS also provides handholding support</a:t>
            </a:r>
            <a:endParaRPr lang="en-US" sz="160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160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1600" b="1" u="sng">
                <a:solidFill>
                  <a:schemeClr val="tx1"/>
                </a:solidFill>
                <a:latin typeface="Century Gothic" panose="020B0502020202020204" pitchFamily="34" charset="0"/>
              </a:rPr>
              <a:t>Program Flow:</a:t>
            </a:r>
          </a:p>
          <a:p>
            <a:r>
              <a:rPr lang="en-US" sz="1600">
                <a:solidFill>
                  <a:schemeClr val="tx1"/>
                </a:solidFill>
                <a:latin typeface="Century Gothic" panose="020B0502020202020204" pitchFamily="34" charset="0"/>
              </a:rPr>
              <a:t>Every year ~1200 applications are received from across India.</a:t>
            </a:r>
          </a:p>
          <a:p>
            <a:r>
              <a:rPr lang="en-US" sz="1600">
                <a:solidFill>
                  <a:schemeClr val="tx1"/>
                </a:solidFill>
                <a:latin typeface="Century Gothic" panose="020B0502020202020204" pitchFamily="34" charset="0"/>
              </a:rPr>
              <a:t>Independent screening partners select Top 100 finalists.</a:t>
            </a:r>
          </a:p>
          <a:p>
            <a:r>
              <a:rPr lang="en-US" sz="1600">
                <a:solidFill>
                  <a:schemeClr val="tx1"/>
                </a:solidFill>
                <a:latin typeface="Century Gothic" panose="020B0502020202020204" pitchFamily="34" charset="0"/>
              </a:rPr>
              <a:t>Top 24 winners are selected by independent jury members post pitching and  presentation by top 100 finalists.</a:t>
            </a:r>
          </a:p>
          <a:p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  <a:p>
            <a:r>
              <a:rPr lang="en-US" sz="1600" b="1" u="sng" kern="0">
                <a:solidFill>
                  <a:schemeClr val="tx1"/>
                </a:solidFill>
                <a:latin typeface="Century Gothic" panose="020B0502020202020204" pitchFamily="34" charset="0"/>
                <a:sym typeface="Arial"/>
              </a:rPr>
              <a:t>Sector Focus:</a:t>
            </a:r>
            <a:endParaRPr kumimoji="0" lang="en-US" sz="16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32A123-EAAE-DF14-59D6-89BF830D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8" y="116865"/>
            <a:ext cx="12003963" cy="666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659B3F-C746-F5A5-8D00-12B12FACDBCD}"/>
              </a:ext>
            </a:extLst>
          </p:cNvPr>
          <p:cNvSpPr txBox="1"/>
          <p:nvPr/>
        </p:nvSpPr>
        <p:spPr>
          <a:xfrm>
            <a:off x="112988" y="229754"/>
            <a:ext cx="9433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chemeClr val="bg1"/>
                </a:solidFill>
                <a:latin typeface="Century Gothic"/>
                <a:sym typeface="Century Gothic"/>
              </a:rPr>
              <a:t>Maharashtra Startup Week (MSW)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56DC72-39F7-E0ED-31FD-A4BBED8B525D}"/>
              </a:ext>
            </a:extLst>
          </p:cNvPr>
          <p:cNvGrpSpPr/>
          <p:nvPr/>
        </p:nvGrpSpPr>
        <p:grpSpPr>
          <a:xfrm>
            <a:off x="6561740" y="4448381"/>
            <a:ext cx="5435742" cy="1926336"/>
            <a:chOff x="-832562" y="1961420"/>
            <a:chExt cx="5435742" cy="1926336"/>
          </a:xfrm>
        </p:grpSpPr>
        <p:pic>
          <p:nvPicPr>
            <p:cNvPr id="23" name="Picture 6" descr="Education concept Royalty Free Vector Image - VectorStock">
              <a:extLst>
                <a:ext uri="{FF2B5EF4-FFF2-40B4-BE49-F238E27FC236}">
                  <a16:creationId xmlns:a16="http://schemas.microsoft.com/office/drawing/2014/main" id="{644B7D3C-D541-973A-5F6D-D233F033BD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" t="1833" r="2380" b="8896"/>
            <a:stretch/>
          </p:blipFill>
          <p:spPr bwMode="auto">
            <a:xfrm>
              <a:off x="1055945" y="2039183"/>
              <a:ext cx="1183946" cy="1203788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AA22BD-9C01-5357-4ADF-C9D38B11A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01393" y="1961420"/>
              <a:ext cx="1440000" cy="1419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48342F4-8972-A8BE-82AE-80B0CBA1F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832562" y="2039183"/>
              <a:ext cx="1385499" cy="138549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740469-F39F-78F7-2E34-892A7FF6F043}"/>
                </a:ext>
              </a:extLst>
            </p:cNvPr>
            <p:cNvSpPr txBox="1"/>
            <p:nvPr/>
          </p:nvSpPr>
          <p:spPr>
            <a:xfrm>
              <a:off x="-806957" y="3441475"/>
              <a:ext cx="14996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IN" sz="1800" b="1">
                  <a:latin typeface="Century Gothic" panose="020B0502020202020204" pitchFamily="34" charset="0"/>
                </a:rPr>
                <a:t>Agriculture</a:t>
              </a:r>
              <a:endParaRPr lang="en-IN" sz="1600" b="1">
                <a:latin typeface="Century Gothic" panose="020B0502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0AE2CB-694C-8A8B-0374-B32740310339}"/>
                </a:ext>
              </a:extLst>
            </p:cNvPr>
            <p:cNvSpPr txBox="1"/>
            <p:nvPr/>
          </p:nvSpPr>
          <p:spPr>
            <a:xfrm>
              <a:off x="1032814" y="3241425"/>
              <a:ext cx="14996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IN" sz="1800" b="1">
                  <a:latin typeface="Century Gothic" panose="020B0502020202020204" pitchFamily="34" charset="0"/>
                </a:rPr>
                <a:t>Education &amp; Skilling</a:t>
              </a:r>
              <a:endParaRPr lang="en-IN" sz="1600" b="1">
                <a:latin typeface="Century Gothic" panose="020B0502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C76809B-E200-9532-8EF2-96DB3639FE70}"/>
                </a:ext>
              </a:extLst>
            </p:cNvPr>
            <p:cNvSpPr txBox="1"/>
            <p:nvPr/>
          </p:nvSpPr>
          <p:spPr>
            <a:xfrm>
              <a:off x="2869535" y="3379924"/>
              <a:ext cx="17336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800" b="1">
                  <a:latin typeface="Century Gothic" panose="020B0502020202020204" pitchFamily="34" charset="0"/>
                </a:rPr>
                <a:t>HealthCare</a:t>
              </a:r>
              <a:endParaRPr lang="en-IN" sz="1600" b="1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58B1B4-5748-D014-11FC-05170698B3A9}"/>
              </a:ext>
            </a:extLst>
          </p:cNvPr>
          <p:cNvGrpSpPr/>
          <p:nvPr/>
        </p:nvGrpSpPr>
        <p:grpSpPr>
          <a:xfrm>
            <a:off x="425685" y="4400792"/>
            <a:ext cx="6136055" cy="1973925"/>
            <a:chOff x="4750394" y="1872259"/>
            <a:chExt cx="6136055" cy="197392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8548AD0-F730-8934-4442-98FC63753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11723" t="5929" r="12478" b="16316"/>
            <a:stretch/>
          </p:blipFill>
          <p:spPr>
            <a:xfrm>
              <a:off x="4940232" y="1972306"/>
              <a:ext cx="1403796" cy="14441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319F3DB-1B88-3B4E-ED09-7016170B2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48419" y="1872259"/>
              <a:ext cx="1403796" cy="140379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59051B4-208F-D478-8923-EC215413B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8778" t="8134" r="12901" b="15532"/>
            <a:stretch/>
          </p:blipFill>
          <p:spPr>
            <a:xfrm>
              <a:off x="8736082" y="1894031"/>
              <a:ext cx="1603297" cy="135982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F8D8E4-7CDE-E661-FFED-353D15602BCE}"/>
                </a:ext>
              </a:extLst>
            </p:cNvPr>
            <p:cNvSpPr txBox="1"/>
            <p:nvPr/>
          </p:nvSpPr>
          <p:spPr>
            <a:xfrm>
              <a:off x="4750394" y="3397930"/>
              <a:ext cx="18830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800" b="1">
                  <a:latin typeface="Century Gothic" panose="020B0502020202020204" pitchFamily="34" charset="0"/>
                </a:rPr>
                <a:t>Sustainability</a:t>
              </a:r>
              <a:endParaRPr lang="en-IN" sz="1600" b="1">
                <a:latin typeface="Century Gothic" panose="020B0502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294895-7143-D7A6-5475-D14AD9549CAD}"/>
                </a:ext>
              </a:extLst>
            </p:cNvPr>
            <p:cNvSpPr txBox="1"/>
            <p:nvPr/>
          </p:nvSpPr>
          <p:spPr>
            <a:xfrm>
              <a:off x="6953003" y="3199853"/>
              <a:ext cx="14996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800" b="1">
                  <a:latin typeface="Century Gothic" panose="020B0502020202020204" pitchFamily="34" charset="0"/>
                </a:rPr>
                <a:t>Smart Infra &amp; Mobility </a:t>
              </a:r>
              <a:endParaRPr lang="en-IN" sz="1600" b="1">
                <a:latin typeface="Century Gothic" panose="020B0502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E47D0D-29A0-6016-6982-4E9F4369E38E}"/>
                </a:ext>
              </a:extLst>
            </p:cNvPr>
            <p:cNvSpPr txBox="1"/>
            <p:nvPr/>
          </p:nvSpPr>
          <p:spPr>
            <a:xfrm>
              <a:off x="8585041" y="3185195"/>
              <a:ext cx="23014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IN" sz="1800" b="1">
                  <a:latin typeface="Century Gothic" panose="020B0502020202020204" pitchFamily="34" charset="0"/>
                </a:rPr>
                <a:t>Governance &amp; Financial Inclusion</a:t>
              </a:r>
            </a:p>
          </p:txBody>
        </p:sp>
      </p:grpSp>
      <p:pic>
        <p:nvPicPr>
          <p:cNvPr id="39" name="Picture 38" descr="Shape&#10;&#10;Description automatically generated with medium confidence">
            <a:extLst>
              <a:ext uri="{FF2B5EF4-FFF2-40B4-BE49-F238E27FC236}">
                <a16:creationId xmlns:a16="http://schemas.microsoft.com/office/drawing/2014/main" id="{15363AE0-454A-84BE-D249-73B60A7459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31222" y="285214"/>
            <a:ext cx="1400735" cy="396892"/>
          </a:xfrm>
          <a:prstGeom prst="rect">
            <a:avLst/>
          </a:prstGeom>
        </p:spPr>
      </p:pic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A6DDD04-51D3-1196-95F7-30412839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0F1D57-E72D-D2B2-9888-3F16DB637F85}"/>
              </a:ext>
            </a:extLst>
          </p:cNvPr>
          <p:cNvSpPr/>
          <p:nvPr/>
        </p:nvSpPr>
        <p:spPr>
          <a:xfrm>
            <a:off x="425685" y="1322080"/>
            <a:ext cx="11508352" cy="50526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237BBFCD-73A3-3D0C-9DE4-3F212B1FD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05983" y="185246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74665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32A123-EAAE-DF14-59D6-89BF830D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8" y="98633"/>
            <a:ext cx="12003963" cy="666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659B3F-C746-F5A5-8D00-12B12FACDBCD}"/>
              </a:ext>
            </a:extLst>
          </p:cNvPr>
          <p:cNvSpPr txBox="1"/>
          <p:nvPr/>
        </p:nvSpPr>
        <p:spPr>
          <a:xfrm>
            <a:off x="-26491" y="258818"/>
            <a:ext cx="84730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chemeClr val="bg1"/>
                </a:solidFill>
                <a:latin typeface="Century Gothic"/>
                <a:sym typeface="Century Gothic"/>
              </a:rPr>
              <a:t>Impact | Maharashtra Startup Week (MSW) </a:t>
            </a:r>
          </a:p>
        </p:txBody>
      </p:sp>
      <p:pic>
        <p:nvPicPr>
          <p:cNvPr id="39" name="Picture 38" descr="Shape&#10;&#10;Description automatically generated with medium confidence">
            <a:extLst>
              <a:ext uri="{FF2B5EF4-FFF2-40B4-BE49-F238E27FC236}">
                <a16:creationId xmlns:a16="http://schemas.microsoft.com/office/drawing/2014/main" id="{15363AE0-454A-84BE-D249-73B60A745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222" y="314278"/>
            <a:ext cx="1400735" cy="396892"/>
          </a:xfrm>
          <a:prstGeom prst="rect">
            <a:avLst/>
          </a:prstGeom>
        </p:spPr>
      </p:pic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A6DDD04-51D3-1196-95F7-30412839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</a:t>
            </a:fld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82048B8-4160-AA35-8A14-6A12722A34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796718"/>
              </p:ext>
            </p:extLst>
          </p:nvPr>
        </p:nvGraphicFramePr>
        <p:xfrm>
          <a:off x="4002610" y="1379397"/>
          <a:ext cx="7328979" cy="4852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 descr="Dominoes falling in a row">
            <a:extLst>
              <a:ext uri="{FF2B5EF4-FFF2-40B4-BE49-F238E27FC236}">
                <a16:creationId xmlns:a16="http://schemas.microsoft.com/office/drawing/2014/main" id="{122BD875-5FD2-BF8B-A566-6EEC59C9AE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485"/>
          <a:stretch/>
        </p:blipFill>
        <p:spPr>
          <a:xfrm>
            <a:off x="211454" y="1620127"/>
            <a:ext cx="3626028" cy="4511737"/>
          </a:xfrm>
          <a:prstGeom prst="rect">
            <a:avLst/>
          </a:prstGeom>
        </p:spPr>
      </p:pic>
      <p:pic>
        <p:nvPicPr>
          <p:cNvPr id="13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E2D4B3BC-563E-CA9F-367E-13B8687C4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05983" y="142113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855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D34AAB-E036-4347-9651-045AB58E9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33"/>
          <a:stretch/>
        </p:blipFill>
        <p:spPr>
          <a:xfrm>
            <a:off x="73120" y="2428407"/>
            <a:ext cx="12075739" cy="3644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346DFD-3499-447E-8B20-C619480D205A}"/>
              </a:ext>
            </a:extLst>
          </p:cNvPr>
          <p:cNvSpPr txBox="1"/>
          <p:nvPr/>
        </p:nvSpPr>
        <p:spPr>
          <a:xfrm>
            <a:off x="0" y="6119336"/>
            <a:ext cx="12191999" cy="61555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Roadbounce</a:t>
            </a:r>
            <a:r>
              <a:rPr lang="en-US" sz="2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000" b="1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Brainwired</a:t>
            </a:r>
            <a:r>
              <a:rPr lang="en-US" sz="2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000" b="1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Solinas</a:t>
            </a:r>
            <a:r>
              <a:rPr lang="en-US" sz="2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000" b="1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Neomotion</a:t>
            </a:r>
            <a:r>
              <a:rPr lang="en-US" sz="2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000" b="1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AyuDevices</a:t>
            </a:r>
            <a:r>
              <a:rPr lang="en-US" sz="2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000" b="1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Padcare</a:t>
            </a:r>
            <a:r>
              <a:rPr lang="en-US" sz="20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Labs are few Startup Week winners who presented and raised investments on Shark Tank India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3A52C-25BD-4B7D-A013-302B08555CB0}"/>
              </a:ext>
            </a:extLst>
          </p:cNvPr>
          <p:cNvSpPr txBox="1"/>
          <p:nvPr/>
        </p:nvSpPr>
        <p:spPr>
          <a:xfrm>
            <a:off x="525793" y="1997477"/>
            <a:ext cx="201004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63226-E82A-46C2-8305-415DE82A6D8F}"/>
              </a:ext>
            </a:extLst>
          </p:cNvPr>
          <p:cNvSpPr txBox="1"/>
          <p:nvPr/>
        </p:nvSpPr>
        <p:spPr>
          <a:xfrm>
            <a:off x="3256501" y="2013059"/>
            <a:ext cx="201004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29FA5-A59B-4421-A974-FAAC5136BB2C}"/>
              </a:ext>
            </a:extLst>
          </p:cNvPr>
          <p:cNvSpPr txBox="1"/>
          <p:nvPr/>
        </p:nvSpPr>
        <p:spPr>
          <a:xfrm>
            <a:off x="6304637" y="1997477"/>
            <a:ext cx="201004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E01A2-6865-413F-82BB-18FEA9E6D462}"/>
              </a:ext>
            </a:extLst>
          </p:cNvPr>
          <p:cNvSpPr txBox="1"/>
          <p:nvPr/>
        </p:nvSpPr>
        <p:spPr>
          <a:xfrm>
            <a:off x="9479137" y="2013059"/>
            <a:ext cx="2010043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0F0EE821-6250-F8D7-42B6-DC07C418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945" y="92100"/>
            <a:ext cx="1400735" cy="396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D87D82-554F-A28C-D612-ED86CCEA66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958"/>
          <a:stretch/>
        </p:blipFill>
        <p:spPr>
          <a:xfrm>
            <a:off x="4338205" y="92100"/>
            <a:ext cx="2971454" cy="156836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594EB2-4DC4-4C77-1E16-28A4CBEF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</a:t>
            </a:fld>
            <a:endParaRPr lang="en-IN"/>
          </a:p>
        </p:txBody>
      </p:sp>
      <p:pic>
        <p:nvPicPr>
          <p:cNvPr id="3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82D78891-2635-28C5-3317-85860264F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978511" y="27094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531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E22CBC-767E-9706-861B-538418C8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0" y="2530588"/>
            <a:ext cx="11033848" cy="3645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7B364-21FE-D241-BD8B-C80D5D339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18" b="26982"/>
          <a:stretch/>
        </p:blipFill>
        <p:spPr>
          <a:xfrm>
            <a:off x="4116224" y="332509"/>
            <a:ext cx="3810000" cy="1889761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80F1988-243A-A9AB-6186-CF9362C8C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3945" y="92100"/>
            <a:ext cx="1400735" cy="39689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A2783-C769-6ACC-8742-6847BDC9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</a:t>
            </a:fld>
            <a:endParaRPr lang="en-IN"/>
          </a:p>
        </p:txBody>
      </p:sp>
      <p:pic>
        <p:nvPicPr>
          <p:cNvPr id="3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06AD3E9E-3D1D-4A1D-A526-2FD6D3541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10036020" y="55849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41706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F1417B-764F-C20D-8DA9-8A17B34F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8" y="71759"/>
            <a:ext cx="12003963" cy="666886"/>
          </a:xfrm>
          <a:prstGeom prst="rect">
            <a:avLst/>
          </a:prstGeom>
        </p:spPr>
      </p:pic>
      <p:sp>
        <p:nvSpPr>
          <p:cNvPr id="19" name="Google Shape;174;p8">
            <a:extLst>
              <a:ext uri="{FF2B5EF4-FFF2-40B4-BE49-F238E27FC236}">
                <a16:creationId xmlns:a16="http://schemas.microsoft.com/office/drawing/2014/main" id="{C192F7AB-297D-4C44-99BD-90580513C7EF}"/>
              </a:ext>
            </a:extLst>
          </p:cNvPr>
          <p:cNvSpPr txBox="1"/>
          <p:nvPr/>
        </p:nvSpPr>
        <p:spPr>
          <a:xfrm>
            <a:off x="94017" y="148206"/>
            <a:ext cx="94996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chemeClr val="bg1"/>
                </a:solidFill>
                <a:latin typeface="Century Gothic"/>
                <a:sym typeface="Century Gothic"/>
              </a:rPr>
              <a:t>Inclusive Innovation: Network of Incubation Centres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58BD94-E8C7-0342-8B72-6887711ED446}"/>
              </a:ext>
            </a:extLst>
          </p:cNvPr>
          <p:cNvSpPr/>
          <p:nvPr/>
        </p:nvSpPr>
        <p:spPr>
          <a:xfrm>
            <a:off x="7716882" y="796287"/>
            <a:ext cx="4338706" cy="562835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  <a:latin typeface="Century Gothic"/>
                <a:sym typeface="Century Gothic"/>
              </a:rPr>
              <a:t>Maharashtra has a network of </a:t>
            </a:r>
            <a:r>
              <a:rPr lang="en-IN" sz="1600" b="1" dirty="0">
                <a:solidFill>
                  <a:schemeClr val="tx1"/>
                </a:solidFill>
                <a:latin typeface="Century Gothic"/>
                <a:sym typeface="Century Gothic"/>
              </a:rPr>
              <a:t>58 incubators</a:t>
            </a:r>
            <a:endParaRPr lang="en-US" sz="1600" b="1" u="sng" dirty="0">
              <a:solidFill>
                <a:schemeClr val="tx1"/>
              </a:solidFill>
              <a:latin typeface="Century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MSInS supporting </a:t>
            </a:r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18 incubators 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with a grant of </a:t>
            </a:r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INR 5 crores each for a period of 5 years.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  <a:cs typeface="Arial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  <a:cs typeface="Arial"/>
              </a:rPr>
              <a:t>13 incubators 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Arial"/>
              </a:rPr>
              <a:t>in partnership with </a:t>
            </a:r>
            <a:r>
              <a:rPr lang="en-US" sz="1600" b="1" dirty="0">
                <a:solidFill>
                  <a:schemeClr val="tx1"/>
                </a:solidFill>
                <a:latin typeface="Century Gothic" panose="020B0502020202020204" pitchFamily="34" charset="0"/>
                <a:cs typeface="Arial"/>
              </a:rPr>
              <a:t>public universities.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  <a:cs typeface="Arial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Century Gothic"/>
                <a:cs typeface="Arial"/>
              </a:rPr>
              <a:t>Women Focused Incubator</a:t>
            </a:r>
            <a:r>
              <a:rPr lang="en-US" sz="1600" dirty="0">
                <a:solidFill>
                  <a:schemeClr val="tx1"/>
                </a:solidFill>
                <a:latin typeface="Century Gothic"/>
                <a:cs typeface="Arial"/>
              </a:rPr>
              <a:t> launched in Jan’2021 at SNDT Women University, Mumbai.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entury Gothic"/>
              <a:cs typeface="Arial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Century Gothic"/>
                <a:cs typeface="Arial"/>
              </a:rPr>
              <a:t>Tribal area-focused incubator </a:t>
            </a:r>
            <a:r>
              <a:rPr lang="en-US" sz="1600" dirty="0">
                <a:solidFill>
                  <a:schemeClr val="tx1"/>
                </a:solidFill>
                <a:latin typeface="Century Gothic"/>
                <a:cs typeface="Arial"/>
              </a:rPr>
              <a:t>being set up at Gondwana University, </a:t>
            </a:r>
            <a:r>
              <a:rPr lang="en-US" sz="1600" dirty="0" err="1">
                <a:solidFill>
                  <a:schemeClr val="tx1"/>
                </a:solidFill>
                <a:latin typeface="Century Gothic"/>
                <a:cs typeface="Arial"/>
              </a:rPr>
              <a:t>Gadchiroli</a:t>
            </a:r>
            <a:r>
              <a:rPr lang="en-US" sz="1600" dirty="0">
                <a:solidFill>
                  <a:schemeClr val="tx1"/>
                </a:solidFill>
                <a:latin typeface="Century Gothic"/>
                <a:cs typeface="Arial"/>
              </a:rPr>
              <a:t> in 2023.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Century Gothic"/>
              <a:cs typeface="Arial"/>
            </a:endParaRPr>
          </a:p>
          <a:p>
            <a:pPr lvl="5"/>
            <a:endParaRPr lang="en-US" sz="1600" dirty="0">
              <a:solidFill>
                <a:schemeClr val="tx1"/>
              </a:solidFill>
              <a:latin typeface="Century Gothic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B49D6A-7E7E-4BF7-A512-FAF36968288F}"/>
              </a:ext>
            </a:extLst>
          </p:cNvPr>
          <p:cNvSpPr txBox="1"/>
          <p:nvPr/>
        </p:nvSpPr>
        <p:spPr>
          <a:xfrm>
            <a:off x="367580" y="796287"/>
            <a:ext cx="6759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>
                <a:solidFill>
                  <a:srgbClr val="333333"/>
                </a:solidFill>
                <a:latin typeface="Century Gothic" panose="020B0502020202020204" pitchFamily="34" charset="0"/>
              </a:rPr>
              <a:t>Incubator is an entity which plays a vital role in the growth of startups. They provide the necessary resources such as infrastructure, mentorship and financial support to nurture and support innovation of startups.</a:t>
            </a: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18041A1B-8053-4D08-9D04-73A1ECDD9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7" t="86" r="24479" b="4487"/>
          <a:stretch/>
        </p:blipFill>
        <p:spPr>
          <a:xfrm>
            <a:off x="367581" y="2213810"/>
            <a:ext cx="6759362" cy="428053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5380B818-8999-DE46-25E9-B2D8DEC16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158" y="255875"/>
            <a:ext cx="1400735" cy="396892"/>
          </a:xfrm>
          <a:prstGeom prst="rect">
            <a:avLst/>
          </a:prstGeom>
        </p:spPr>
      </p:pic>
      <p:pic>
        <p:nvPicPr>
          <p:cNvPr id="3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A06E026A-18C7-03D3-A730-865F27243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777228" y="84604"/>
            <a:ext cx="724356" cy="6427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890F1EA4-8C0E-17DF-E056-4FA388A963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76" b="14607" l="53665" r="56573"/>
                    </a14:imgEffect>
                  </a14:imgLayer>
                </a14:imgProps>
              </a:ext>
            </a:extLst>
          </a:blip>
          <a:srcRect l="53301" t="4785" r="43063" b="84302"/>
          <a:stretch/>
        </p:blipFill>
        <p:spPr>
          <a:xfrm>
            <a:off x="5754253" y="3365702"/>
            <a:ext cx="341746" cy="489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39142B-1436-D4B5-313D-BEECF41D043F}"/>
              </a:ext>
            </a:extLst>
          </p:cNvPr>
          <p:cNvSpPr txBox="1"/>
          <p:nvPr/>
        </p:nvSpPr>
        <p:spPr>
          <a:xfrm>
            <a:off x="5487572" y="3739814"/>
            <a:ext cx="1308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err="1">
                <a:latin typeface="Arial" panose="020B0604020202020204" pitchFamily="34" charset="0"/>
                <a:cs typeface="Arial" panose="020B0604020202020204" pitchFamily="34" charset="0"/>
              </a:rPr>
              <a:t>Gadchiroli</a:t>
            </a:r>
            <a:endParaRPr lang="en-IN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75CE1-EE85-C45C-638B-F2369375A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EE77E-0520-C149-4592-66C6A252954A}"/>
              </a:ext>
            </a:extLst>
          </p:cNvPr>
          <p:cNvSpPr/>
          <p:nvPr/>
        </p:nvSpPr>
        <p:spPr>
          <a:xfrm>
            <a:off x="662272" y="3004579"/>
            <a:ext cx="5194805" cy="20682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57150">
              <a:spcAft>
                <a:spcPts val="600"/>
              </a:spcAft>
            </a:pPr>
            <a:r>
              <a:rPr lang="en-US" sz="2000" b="1">
                <a:solidFill>
                  <a:schemeClr val="tx1"/>
                </a:solidFill>
              </a:rPr>
              <a:t>Objective :</a:t>
            </a:r>
          </a:p>
          <a:p>
            <a:pPr marL="57150"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</a:rPr>
              <a:t>Scout for innovative ideas and budding entrepreneurs at grassroot level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Provide financial assistance, mentorship and other necessary support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Boosting and building inclusive startup and innovation ecosystem</a:t>
            </a:r>
          </a:p>
        </p:txBody>
      </p:sp>
      <p:pic>
        <p:nvPicPr>
          <p:cNvPr id="2050" name="Picture 2" descr="banner 1">
            <a:extLst>
              <a:ext uri="{FF2B5EF4-FFF2-40B4-BE49-F238E27FC236}">
                <a16:creationId xmlns:a16="http://schemas.microsoft.com/office/drawing/2014/main" id="{D5EFCF92-31D9-F03D-4944-51488F475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69" y="752065"/>
            <a:ext cx="7071215" cy="208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715D9-9A0C-4105-CF39-EAE78D3C1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2" y="38137"/>
            <a:ext cx="12076210" cy="670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E210B2-89B1-F7ED-FD4C-44D153A2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17" y="84447"/>
            <a:ext cx="9679569" cy="707572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+mn-lt"/>
              </a:rPr>
              <a:t>Inclusive Innovation: Maharashtra Startup Yatra</a:t>
            </a:r>
            <a:endParaRPr lang="en-IN" sz="3200" b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550D9F-394A-F442-3DA5-8FA304CEC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454" y="185483"/>
            <a:ext cx="1524503" cy="4319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660695-8BE6-C495-1A1D-F3D87C259515}"/>
              </a:ext>
            </a:extLst>
          </p:cNvPr>
          <p:cNvSpPr/>
          <p:nvPr/>
        </p:nvSpPr>
        <p:spPr>
          <a:xfrm>
            <a:off x="5857077" y="2909756"/>
            <a:ext cx="6240905" cy="34655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lang="en-US" sz="2000" b="1">
                <a:solidFill>
                  <a:schemeClr val="tx1"/>
                </a:solidFill>
              </a:rPr>
              <a:t>Impact of 2022 Edition :</a:t>
            </a:r>
            <a:endParaRPr lang="en-US" sz="2000">
              <a:solidFill>
                <a:schemeClr val="tx1"/>
              </a:solidFill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Number of days : </a:t>
            </a:r>
            <a:r>
              <a:rPr lang="en-US" sz="2000" b="1">
                <a:solidFill>
                  <a:schemeClr val="tx1"/>
                </a:solidFill>
              </a:rPr>
              <a:t>60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Number of Talukas covered : </a:t>
            </a:r>
            <a:r>
              <a:rPr lang="en-US" sz="2000" b="1">
                <a:solidFill>
                  <a:schemeClr val="tx1"/>
                </a:solidFill>
              </a:rPr>
              <a:t>358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Number of Institutions visited : </a:t>
            </a:r>
            <a:r>
              <a:rPr lang="en-US" sz="2000" b="1">
                <a:solidFill>
                  <a:schemeClr val="tx1"/>
                </a:solidFill>
              </a:rPr>
              <a:t>~1050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Total number of registrations : </a:t>
            </a:r>
            <a:r>
              <a:rPr lang="en-US" sz="2000" b="1">
                <a:solidFill>
                  <a:schemeClr val="tx1"/>
                </a:solidFill>
              </a:rPr>
              <a:t>2630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Winners at District level : </a:t>
            </a:r>
            <a:r>
              <a:rPr lang="en-US" sz="2000" b="1">
                <a:solidFill>
                  <a:schemeClr val="tx1"/>
                </a:solidFill>
              </a:rPr>
              <a:t>108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Winners at State Level : </a:t>
            </a:r>
            <a:r>
              <a:rPr lang="en-US" sz="2000" b="1">
                <a:solidFill>
                  <a:schemeClr val="tx1"/>
                </a:solidFill>
              </a:rPr>
              <a:t>20</a:t>
            </a:r>
          </a:p>
        </p:txBody>
      </p:sp>
      <p:pic>
        <p:nvPicPr>
          <p:cNvPr id="7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DDADD441-6DF3-FCA4-9AED-886B6A9CA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676586" y="70226"/>
            <a:ext cx="724356" cy="6427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2273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216A-4CEF-4246-8700-2BD8080853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4CA79-96D3-90B1-A46D-8AA05EDA2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" y="86269"/>
            <a:ext cx="12003963" cy="666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C163A-BAA6-30BA-8262-D837FAEC439E}"/>
              </a:ext>
            </a:extLst>
          </p:cNvPr>
          <p:cNvSpPr txBox="1"/>
          <p:nvPr/>
        </p:nvSpPr>
        <p:spPr>
          <a:xfrm>
            <a:off x="379827" y="158392"/>
            <a:ext cx="8890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bg1"/>
                </a:solidFill>
              </a:rPr>
              <a:t>Inclusive Innovation: Women Entrepreneurship Cell - WEC</a:t>
            </a:r>
            <a:endParaRPr lang="en-IN" sz="2800" b="1">
              <a:solidFill>
                <a:schemeClr val="bg1"/>
              </a:solidFill>
              <a:latin typeface="Century Gothic"/>
              <a:sym typeface="Century Gothic"/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2886AB-6D15-929F-1984-8E804FDB9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563" y="282752"/>
            <a:ext cx="1400735" cy="3968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CA0268-8548-4E36-0C7F-000574B65385}"/>
              </a:ext>
            </a:extLst>
          </p:cNvPr>
          <p:cNvGrpSpPr/>
          <p:nvPr/>
        </p:nvGrpSpPr>
        <p:grpSpPr>
          <a:xfrm>
            <a:off x="1434820" y="1073155"/>
            <a:ext cx="9319883" cy="1278315"/>
            <a:chOff x="0" y="0"/>
            <a:chExt cx="8124166" cy="127831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8E92A20-CD7C-8331-AC0E-1FA40D73C8A4}"/>
                </a:ext>
              </a:extLst>
            </p:cNvPr>
            <p:cNvSpPr/>
            <p:nvPr/>
          </p:nvSpPr>
          <p:spPr>
            <a:xfrm>
              <a:off x="0" y="0"/>
              <a:ext cx="8124166" cy="1278315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77C30FC7-C19B-3DB2-30CE-D2220EF6C71D}"/>
                </a:ext>
              </a:extLst>
            </p:cNvPr>
            <p:cNvSpPr txBox="1"/>
            <p:nvPr/>
          </p:nvSpPr>
          <p:spPr>
            <a:xfrm>
              <a:off x="1752664" y="0"/>
              <a:ext cx="6371501" cy="1278315"/>
            </a:xfrm>
            <a:prstGeom prst="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just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/>
                <a:t>Establishment of a women focused incubator, WISE Incubation Center at SNDT University, Juhu, Mumbai</a:t>
              </a:r>
              <a:endParaRPr lang="en-IN" sz="1800" b="1" kern="12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83CCF-CB7F-A23D-8F34-3E0BB8E85B11}"/>
              </a:ext>
            </a:extLst>
          </p:cNvPr>
          <p:cNvGrpSpPr/>
          <p:nvPr/>
        </p:nvGrpSpPr>
        <p:grpSpPr>
          <a:xfrm>
            <a:off x="1434820" y="2432005"/>
            <a:ext cx="9319883" cy="1278315"/>
            <a:chOff x="0" y="1406146"/>
            <a:chExt cx="8124166" cy="127831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31D161F-31EF-94B8-4B2F-421DD1559215}"/>
                </a:ext>
              </a:extLst>
            </p:cNvPr>
            <p:cNvSpPr/>
            <p:nvPr/>
          </p:nvSpPr>
          <p:spPr>
            <a:xfrm>
              <a:off x="0" y="1406146"/>
              <a:ext cx="8124166" cy="1278315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ectangle: Rounded Corners 7">
              <a:extLst>
                <a:ext uri="{FF2B5EF4-FFF2-40B4-BE49-F238E27FC236}">
                  <a16:creationId xmlns:a16="http://schemas.microsoft.com/office/drawing/2014/main" id="{C7E7BFB8-FCDD-8893-D71E-C5DD7FD0F299}"/>
                </a:ext>
              </a:extLst>
            </p:cNvPr>
            <p:cNvSpPr txBox="1"/>
            <p:nvPr/>
          </p:nvSpPr>
          <p:spPr>
            <a:xfrm>
              <a:off x="1752664" y="1406146"/>
              <a:ext cx="6371501" cy="1278315"/>
            </a:xfrm>
            <a:prstGeom prst="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just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/>
                <a:t>Maharashtra Women Empowerment Program to train, mentor and handhold 120 women entrepreneurs across the state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6AECBD-0833-6336-6A73-CB38FF3EA842}"/>
              </a:ext>
            </a:extLst>
          </p:cNvPr>
          <p:cNvGrpSpPr/>
          <p:nvPr/>
        </p:nvGrpSpPr>
        <p:grpSpPr>
          <a:xfrm>
            <a:off x="1434820" y="3790854"/>
            <a:ext cx="9319883" cy="1278315"/>
            <a:chOff x="0" y="2812293"/>
            <a:chExt cx="8124166" cy="127831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0477CE0-E6B1-C7BE-4B5D-F38DF0D3728D}"/>
                </a:ext>
              </a:extLst>
            </p:cNvPr>
            <p:cNvSpPr/>
            <p:nvPr/>
          </p:nvSpPr>
          <p:spPr>
            <a:xfrm>
              <a:off x="0" y="2812293"/>
              <a:ext cx="8124166" cy="1278315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: Rounded Corners 10">
              <a:extLst>
                <a:ext uri="{FF2B5EF4-FFF2-40B4-BE49-F238E27FC236}">
                  <a16:creationId xmlns:a16="http://schemas.microsoft.com/office/drawing/2014/main" id="{92BB7AE6-597B-5E96-33EF-3213C1B73C62}"/>
                </a:ext>
              </a:extLst>
            </p:cNvPr>
            <p:cNvSpPr txBox="1"/>
            <p:nvPr/>
          </p:nvSpPr>
          <p:spPr>
            <a:xfrm>
              <a:off x="1752664" y="2812293"/>
              <a:ext cx="6371500" cy="1278315"/>
            </a:xfrm>
            <a:prstGeom prst="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just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1800" kern="1200">
                  <a:latin typeface="+mn-lt"/>
                </a:rPr>
                <a:t>WEC-MSInS collaborated with NSRCEL – IIM Bangalore for implementing the Women Startup Program 2.0 for women entrepreneurs of Maharashtra.  700+ applications received from Maharashtra</a:t>
              </a:r>
              <a:endParaRPr lang="en-IN" sz="1800" kern="1200">
                <a:latin typeface="+mn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17573F-1E43-29E4-3866-E76EBC2D7C1F}"/>
              </a:ext>
            </a:extLst>
          </p:cNvPr>
          <p:cNvGrpSpPr/>
          <p:nvPr/>
        </p:nvGrpSpPr>
        <p:grpSpPr>
          <a:xfrm>
            <a:off x="1434820" y="5200224"/>
            <a:ext cx="9319883" cy="1278315"/>
            <a:chOff x="0" y="4221663"/>
            <a:chExt cx="8124166" cy="127831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D05CDAD-3021-4C90-A579-8BE94F6171BF}"/>
                </a:ext>
              </a:extLst>
            </p:cNvPr>
            <p:cNvSpPr/>
            <p:nvPr/>
          </p:nvSpPr>
          <p:spPr>
            <a:xfrm>
              <a:off x="0" y="4221663"/>
              <a:ext cx="8124166" cy="1278315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: Rounded Corners 13">
              <a:extLst>
                <a:ext uri="{FF2B5EF4-FFF2-40B4-BE49-F238E27FC236}">
                  <a16:creationId xmlns:a16="http://schemas.microsoft.com/office/drawing/2014/main" id="{E6FD7252-12B8-ACB4-1981-279DEA63B0B6}"/>
                </a:ext>
              </a:extLst>
            </p:cNvPr>
            <p:cNvSpPr txBox="1"/>
            <p:nvPr/>
          </p:nvSpPr>
          <p:spPr>
            <a:xfrm>
              <a:off x="1752664" y="4221663"/>
              <a:ext cx="6371501" cy="1278315"/>
            </a:xfrm>
            <a:prstGeom prst="rect">
              <a:avLst/>
            </a:prstGeom>
            <a:grp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just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/>
                <a:t>WEC in collaboration with Global Alliance &amp; Mass Entrepreneurship (GAME) is framing a Maharashtra Women Entrepreneurship Policy and Women Entrepreneurship Scorecard</a:t>
              </a:r>
            </a:p>
          </p:txBody>
        </p:sp>
      </p:grpSp>
      <p:pic>
        <p:nvPicPr>
          <p:cNvPr id="10" name="Graphic 9" descr="Cycle with people with solid fill">
            <a:extLst>
              <a:ext uri="{FF2B5EF4-FFF2-40B4-BE49-F238E27FC236}">
                <a16:creationId xmlns:a16="http://schemas.microsoft.com/office/drawing/2014/main" id="{43921E7B-54E2-1BCD-EB67-E4E5738CE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0666" y="1166648"/>
            <a:ext cx="1385493" cy="1087003"/>
          </a:xfrm>
          <a:prstGeom prst="rect">
            <a:avLst/>
          </a:prstGeom>
        </p:spPr>
      </p:pic>
      <p:pic>
        <p:nvPicPr>
          <p:cNvPr id="30" name="Graphic 29" descr="School girl with solid fill">
            <a:extLst>
              <a:ext uri="{FF2B5EF4-FFF2-40B4-BE49-F238E27FC236}">
                <a16:creationId xmlns:a16="http://schemas.microsoft.com/office/drawing/2014/main" id="{92A92FB2-C8C2-615D-E5B8-719B634852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30666" y="2566664"/>
            <a:ext cx="1385493" cy="981254"/>
          </a:xfrm>
          <a:prstGeom prst="rect">
            <a:avLst/>
          </a:prstGeom>
        </p:spPr>
      </p:pic>
      <p:pic>
        <p:nvPicPr>
          <p:cNvPr id="32" name="Graphic 31" descr="Schoolhouse with solid fill">
            <a:extLst>
              <a:ext uri="{FF2B5EF4-FFF2-40B4-BE49-F238E27FC236}">
                <a16:creationId xmlns:a16="http://schemas.microsoft.com/office/drawing/2014/main" id="{7BC41800-99DB-1428-97B5-67D242924E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4292" y="3794077"/>
            <a:ext cx="1178240" cy="1178240"/>
          </a:xfrm>
          <a:prstGeom prst="rect">
            <a:avLst/>
          </a:prstGeom>
        </p:spPr>
      </p:pic>
      <p:pic>
        <p:nvPicPr>
          <p:cNvPr id="34" name="Graphic 33" descr="Diploma roll with solid fill">
            <a:extLst>
              <a:ext uri="{FF2B5EF4-FFF2-40B4-BE49-F238E27FC236}">
                <a16:creationId xmlns:a16="http://schemas.microsoft.com/office/drawing/2014/main" id="{7CA5E8F5-E1AD-4442-E5CA-4B38143202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4292" y="5441950"/>
            <a:ext cx="1178240" cy="943084"/>
          </a:xfrm>
          <a:prstGeom prst="rect">
            <a:avLst/>
          </a:prstGeom>
        </p:spPr>
      </p:pic>
      <p:pic>
        <p:nvPicPr>
          <p:cNvPr id="7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6AC2C538-35E4-7BF3-D676-1F42A7271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906624" y="84604"/>
            <a:ext cx="681224" cy="6571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392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216A-4CEF-4246-8700-2BD8080853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</a:t>
            </a:fld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06E922-D233-4CB9-A82D-0109A2C5A581}"/>
              </a:ext>
            </a:extLst>
          </p:cNvPr>
          <p:cNvSpPr/>
          <p:nvPr/>
        </p:nvSpPr>
        <p:spPr>
          <a:xfrm>
            <a:off x="3368035" y="2445738"/>
            <a:ext cx="8237119" cy="18254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1600" b="1" i="1" u="sng">
                <a:latin typeface="Century Gothic" panose="020B0502020202020204" pitchFamily="34" charset="0"/>
                <a:cs typeface="Times New Roman" panose="02020603050405020304" pitchFamily="18" charset="0"/>
              </a:rPr>
              <a:t>Support up to INR 2 lakhs for Domestic Patents and up to Rs. 10 lacs for International Patents</a:t>
            </a:r>
          </a:p>
          <a:p>
            <a:pPr algn="just"/>
            <a:endParaRPr lang="en-US" sz="160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>
                <a:latin typeface="Century Gothic" panose="020B0502020202020204" pitchFamily="34" charset="0"/>
                <a:cs typeface="Times New Roman" panose="02020603050405020304" pitchFamily="18" charset="0"/>
              </a:rPr>
              <a:t>To support New Filing, Post Filing &amp; Post Grant applications</a:t>
            </a:r>
          </a:p>
          <a:p>
            <a:pPr marL="7429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>
                <a:latin typeface="Century Gothic" panose="020B0502020202020204" pitchFamily="34" charset="0"/>
                <a:cs typeface="Times New Roman" panose="02020603050405020304" pitchFamily="18" charset="0"/>
              </a:rPr>
              <a:t>A dedicated Platform to support startups with patent-related processes and reimbursement, in collaboration with empaneled partners.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10F9A3-87C2-4563-9E38-D95E24B39C67}"/>
              </a:ext>
            </a:extLst>
          </p:cNvPr>
          <p:cNvSpPr/>
          <p:nvPr/>
        </p:nvSpPr>
        <p:spPr>
          <a:xfrm>
            <a:off x="3368035" y="4514127"/>
            <a:ext cx="8364420" cy="19164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 sz="1600" b="1" i="1" u="sng">
                <a:latin typeface="Century Gothic" panose="020B0502020202020204" pitchFamily="34" charset="0"/>
                <a:cs typeface="Times New Roman" panose="02020603050405020304" pitchFamily="18" charset="0"/>
              </a:rPr>
              <a:t>Support of up to INR 2 lakhs for Quality Testing &amp; Certification Support</a:t>
            </a:r>
          </a:p>
          <a:p>
            <a:pPr algn="just"/>
            <a:endParaRPr lang="en-US" sz="1600">
              <a:ea typeface="+mn-lt"/>
              <a:cs typeface="+mn-lt"/>
            </a:endParaRPr>
          </a:p>
          <a:p>
            <a:pPr marL="7429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Century Gothic"/>
                <a:cs typeface="Times New Roman"/>
              </a:rPr>
              <a:t>Quality testing and certification helps startups build credibility for their products globally.</a:t>
            </a:r>
          </a:p>
          <a:p>
            <a:pPr marL="7429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Century Gothic" panose="020B0502020202020204" pitchFamily="34" charset="0"/>
                <a:cs typeface="Times New Roman" panose="02020603050405020304" pitchFamily="18" charset="0"/>
              </a:rPr>
              <a:t>A platform which provides support for product development tests conducted through NABL/BIS accredited lab.</a:t>
            </a:r>
          </a:p>
        </p:txBody>
      </p:sp>
      <p:pic>
        <p:nvPicPr>
          <p:cNvPr id="3074" name="Picture 2" descr="Patents – Intellectual Property Office">
            <a:extLst>
              <a:ext uri="{FF2B5EF4-FFF2-40B4-BE49-F238E27FC236}">
                <a16:creationId xmlns:a16="http://schemas.microsoft.com/office/drawing/2014/main" id="{4CC4ED67-DE06-4F5C-AFF4-40D9E13CE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4" r="24684"/>
          <a:stretch/>
        </p:blipFill>
        <p:spPr bwMode="auto">
          <a:xfrm>
            <a:off x="1001095" y="2487234"/>
            <a:ext cx="1446635" cy="15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dvantages of Online Certification - LearnDash">
            <a:extLst>
              <a:ext uri="{FF2B5EF4-FFF2-40B4-BE49-F238E27FC236}">
                <a16:creationId xmlns:a16="http://schemas.microsoft.com/office/drawing/2014/main" id="{DAA8431D-DA6F-4C56-AFFA-6109CFB98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4" r="9171"/>
          <a:stretch/>
        </p:blipFill>
        <p:spPr bwMode="auto">
          <a:xfrm>
            <a:off x="869257" y="4640904"/>
            <a:ext cx="1710312" cy="15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14CA79-96D3-90B1-A46D-8AA05EDA2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9" y="86269"/>
            <a:ext cx="12003963" cy="666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C163A-BAA6-30BA-8262-D837FAEC439E}"/>
              </a:ext>
            </a:extLst>
          </p:cNvPr>
          <p:cNvSpPr txBox="1"/>
          <p:nvPr/>
        </p:nvSpPr>
        <p:spPr>
          <a:xfrm>
            <a:off x="379827" y="158392"/>
            <a:ext cx="8890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bg1"/>
                </a:solidFill>
              </a:rPr>
              <a:t>Financial Support : Patents, Quality Testing &amp; Certification</a:t>
            </a:r>
            <a:endParaRPr lang="en-IN" sz="2800" b="1">
              <a:solidFill>
                <a:schemeClr val="bg1"/>
              </a:solidFill>
              <a:latin typeface="Century Gothic"/>
              <a:sym typeface="Century Gothic"/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2886AB-6D15-929F-1984-8E804FDB9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4563" y="282752"/>
            <a:ext cx="1400735" cy="396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48981F-16DF-D305-6429-B7C0C1FA1E9A}"/>
              </a:ext>
            </a:extLst>
          </p:cNvPr>
          <p:cNvSpPr txBox="1"/>
          <p:nvPr/>
        </p:nvSpPr>
        <p:spPr>
          <a:xfrm>
            <a:off x="379827" y="959293"/>
            <a:ext cx="11055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/>
              <a:t>Given the expensive and rigorous process of filing patents and product testing, most of early-stage startups are unable to protect their inventions. Maharashtra being the pro-entrepreneurship state, Hon’ble CM launched the Intellectual Property Rights and Quality Testing Scheme to support early-stage startup to own and protect their inventions.</a:t>
            </a:r>
            <a:endParaRPr lang="en-IN" sz="2000"/>
          </a:p>
        </p:txBody>
      </p:sp>
      <p:pic>
        <p:nvPicPr>
          <p:cNvPr id="8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3AA678B5-EDCC-6D9B-47CE-4DAAF7BC0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77869" y="84604"/>
            <a:ext cx="681224" cy="6571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15053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75CE1-EE85-C45C-638B-F2369375A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715D9-9A0C-4105-CF39-EAE78D3C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2" y="26824"/>
            <a:ext cx="12076210" cy="670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E210B2-89B1-F7ED-FD4C-44D153A2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05" y="88123"/>
            <a:ext cx="5776309" cy="70757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Structure of SEEID</a:t>
            </a:r>
            <a:endParaRPr lang="en-IN" sz="4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550D9F-394A-F442-3DA5-8FA304CEC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454" y="174170"/>
            <a:ext cx="1524503" cy="431961"/>
          </a:xfrm>
          <a:prstGeom prst="rect">
            <a:avLst/>
          </a:prstGeom>
        </p:spPr>
      </p:pic>
      <p:pic>
        <p:nvPicPr>
          <p:cNvPr id="2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37274B72-098F-06CB-C8A6-7A1ED7136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38704" y="84515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0E7EB0AA-9CB4-2416-7C57-1D0ED1AB8D0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51451" y="4151860"/>
            <a:ext cx="251869" cy="375644"/>
          </a:xfrm>
          <a:custGeom>
            <a:avLst/>
            <a:gdLst>
              <a:gd name="T0" fmla="*/ 573 w 1750"/>
              <a:gd name="T1" fmla="*/ 606 h 2610"/>
              <a:gd name="T2" fmla="*/ 685 w 1750"/>
              <a:gd name="T3" fmla="*/ 741 h 2610"/>
              <a:gd name="T4" fmla="*/ 849 w 1750"/>
              <a:gd name="T5" fmla="*/ 800 h 2610"/>
              <a:gd name="T6" fmla="*/ 1005 w 1750"/>
              <a:gd name="T7" fmla="*/ 765 h 2610"/>
              <a:gd name="T8" fmla="*/ 1134 w 1750"/>
              <a:gd name="T9" fmla="*/ 649 h 2610"/>
              <a:gd name="T10" fmla="*/ 1189 w 1750"/>
              <a:gd name="T11" fmla="*/ 476 h 2610"/>
              <a:gd name="T12" fmla="*/ 1173 w 1750"/>
              <a:gd name="T13" fmla="*/ 170 h 2610"/>
              <a:gd name="T14" fmla="*/ 1087 w 1750"/>
              <a:gd name="T15" fmla="*/ 49 h 2610"/>
              <a:gd name="T16" fmla="*/ 865 w 1750"/>
              <a:gd name="T17" fmla="*/ 0 h 2610"/>
              <a:gd name="T18" fmla="*/ 660 w 1750"/>
              <a:gd name="T19" fmla="*/ 43 h 2610"/>
              <a:gd name="T20" fmla="*/ 563 w 1750"/>
              <a:gd name="T21" fmla="*/ 159 h 2610"/>
              <a:gd name="T22" fmla="*/ 541 w 1750"/>
              <a:gd name="T23" fmla="*/ 459 h 2610"/>
              <a:gd name="T24" fmla="*/ 1080 w 1750"/>
              <a:gd name="T25" fmla="*/ 381 h 2610"/>
              <a:gd name="T26" fmla="*/ 770 w 1750"/>
              <a:gd name="T27" fmla="*/ 360 h 2610"/>
              <a:gd name="T28" fmla="*/ 622 w 1750"/>
              <a:gd name="T29" fmla="*/ 372 h 2610"/>
              <a:gd name="T30" fmla="*/ 896 w 1750"/>
              <a:gd name="T31" fmla="*/ 284 h 2610"/>
              <a:gd name="T32" fmla="*/ 642 w 1750"/>
              <a:gd name="T33" fmla="*/ 129 h 2610"/>
              <a:gd name="T34" fmla="*/ 777 w 1750"/>
              <a:gd name="T35" fmla="*/ 62 h 2610"/>
              <a:gd name="T36" fmla="*/ 990 w 1750"/>
              <a:gd name="T37" fmla="*/ 69 h 2610"/>
              <a:gd name="T38" fmla="*/ 1096 w 1750"/>
              <a:gd name="T39" fmla="*/ 136 h 2610"/>
              <a:gd name="T40" fmla="*/ 1007 w 1750"/>
              <a:gd name="T41" fmla="*/ 257 h 2610"/>
              <a:gd name="T42" fmla="*/ 599 w 1750"/>
              <a:gd name="T43" fmla="*/ 277 h 2610"/>
              <a:gd name="T44" fmla="*/ 642 w 1750"/>
              <a:gd name="T45" fmla="*/ 419 h 2610"/>
              <a:gd name="T46" fmla="*/ 815 w 1750"/>
              <a:gd name="T47" fmla="*/ 395 h 2610"/>
              <a:gd name="T48" fmla="*/ 1079 w 1750"/>
              <a:gd name="T49" fmla="*/ 419 h 2610"/>
              <a:gd name="T50" fmla="*/ 1132 w 1750"/>
              <a:gd name="T51" fmla="*/ 488 h 2610"/>
              <a:gd name="T52" fmla="*/ 992 w 1750"/>
              <a:gd name="T53" fmla="*/ 709 h 2610"/>
              <a:gd name="T54" fmla="*/ 839 w 1750"/>
              <a:gd name="T55" fmla="*/ 742 h 2610"/>
              <a:gd name="T56" fmla="*/ 645 w 1750"/>
              <a:gd name="T57" fmla="*/ 618 h 2610"/>
              <a:gd name="T58" fmla="*/ 598 w 1750"/>
              <a:gd name="T59" fmla="*/ 399 h 2610"/>
              <a:gd name="T60" fmla="*/ 1678 w 1750"/>
              <a:gd name="T61" fmla="*/ 2178 h 2610"/>
              <a:gd name="T62" fmla="*/ 1675 w 1750"/>
              <a:gd name="T63" fmla="*/ 1079 h 2610"/>
              <a:gd name="T64" fmla="*/ 1467 w 1750"/>
              <a:gd name="T65" fmla="*/ 1298 h 2610"/>
              <a:gd name="T66" fmla="*/ 221 w 1750"/>
              <a:gd name="T67" fmla="*/ 966 h 2610"/>
              <a:gd name="T68" fmla="*/ 40 w 1750"/>
              <a:gd name="T69" fmla="*/ 1140 h 2610"/>
              <a:gd name="T70" fmla="*/ 48 w 1750"/>
              <a:gd name="T71" fmla="*/ 2188 h 2610"/>
              <a:gd name="T72" fmla="*/ 0 w 1750"/>
              <a:gd name="T73" fmla="*/ 2273 h 2610"/>
              <a:gd name="T74" fmla="*/ 110 w 1750"/>
              <a:gd name="T75" fmla="*/ 2588 h 2610"/>
              <a:gd name="T76" fmla="*/ 203 w 1750"/>
              <a:gd name="T77" fmla="*/ 2605 h 2610"/>
              <a:gd name="T78" fmla="*/ 1294 w 1750"/>
              <a:gd name="T79" fmla="*/ 2425 h 2610"/>
              <a:gd name="T80" fmla="*/ 1517 w 1750"/>
              <a:gd name="T81" fmla="*/ 2592 h 2610"/>
              <a:gd name="T82" fmla="*/ 1610 w 1750"/>
              <a:gd name="T83" fmla="*/ 2604 h 2610"/>
              <a:gd name="T84" fmla="*/ 1749 w 1750"/>
              <a:gd name="T85" fmla="*/ 2282 h 2610"/>
              <a:gd name="T86" fmla="*/ 1719 w 1750"/>
              <a:gd name="T87" fmla="*/ 2201 h 2610"/>
              <a:gd name="T88" fmla="*/ 152 w 1750"/>
              <a:gd name="T89" fmla="*/ 2548 h 2610"/>
              <a:gd name="T90" fmla="*/ 57 w 1750"/>
              <a:gd name="T91" fmla="*/ 2264 h 2610"/>
              <a:gd name="T92" fmla="*/ 429 w 1750"/>
              <a:gd name="T93" fmla="*/ 2322 h 2610"/>
              <a:gd name="T94" fmla="*/ 362 w 1750"/>
              <a:gd name="T95" fmla="*/ 2445 h 2610"/>
              <a:gd name="T96" fmla="*/ 478 w 1750"/>
              <a:gd name="T97" fmla="*/ 2368 h 2610"/>
              <a:gd name="T98" fmla="*/ 399 w 1750"/>
              <a:gd name="T99" fmla="*/ 1413 h 2610"/>
              <a:gd name="T100" fmla="*/ 1610 w 1750"/>
              <a:gd name="T101" fmla="*/ 2539 h 2610"/>
              <a:gd name="T102" fmla="*/ 1387 w 1750"/>
              <a:gd name="T103" fmla="*/ 2445 h 2610"/>
              <a:gd name="T104" fmla="*/ 1321 w 1750"/>
              <a:gd name="T105" fmla="*/ 2322 h 2610"/>
              <a:gd name="T106" fmla="*/ 1674 w 1750"/>
              <a:gd name="T107" fmla="*/ 2237 h 2610"/>
              <a:gd name="T108" fmla="*/ 564 w 1750"/>
              <a:gd name="T109" fmla="*/ 1298 h 2610"/>
              <a:gd name="T110" fmla="*/ 1115 w 1750"/>
              <a:gd name="T111" fmla="*/ 865 h 2610"/>
              <a:gd name="T112" fmla="*/ 1009 w 1750"/>
              <a:gd name="T113" fmla="*/ 992 h 2610"/>
              <a:gd name="T114" fmla="*/ 764 w 1750"/>
              <a:gd name="T115" fmla="*/ 1008 h 2610"/>
              <a:gd name="T116" fmla="*/ 619 w 1750"/>
              <a:gd name="T117" fmla="*/ 894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50" h="2610">
                <a:moveTo>
                  <a:pt x="541" y="459"/>
                </a:moveTo>
                <a:lnTo>
                  <a:pt x="541" y="459"/>
                </a:lnTo>
                <a:lnTo>
                  <a:pt x="541" y="476"/>
                </a:lnTo>
                <a:lnTo>
                  <a:pt x="542" y="494"/>
                </a:lnTo>
                <a:lnTo>
                  <a:pt x="545" y="511"/>
                </a:lnTo>
                <a:lnTo>
                  <a:pt x="548" y="527"/>
                </a:lnTo>
                <a:lnTo>
                  <a:pt x="552" y="543"/>
                </a:lnTo>
                <a:lnTo>
                  <a:pt x="556" y="559"/>
                </a:lnTo>
                <a:lnTo>
                  <a:pt x="561" y="575"/>
                </a:lnTo>
                <a:lnTo>
                  <a:pt x="566" y="590"/>
                </a:lnTo>
                <a:lnTo>
                  <a:pt x="573" y="606"/>
                </a:lnTo>
                <a:lnTo>
                  <a:pt x="580" y="620"/>
                </a:lnTo>
                <a:lnTo>
                  <a:pt x="588" y="635"/>
                </a:lnTo>
                <a:lnTo>
                  <a:pt x="596" y="649"/>
                </a:lnTo>
                <a:lnTo>
                  <a:pt x="606" y="662"/>
                </a:lnTo>
                <a:lnTo>
                  <a:pt x="616" y="676"/>
                </a:lnTo>
                <a:lnTo>
                  <a:pt x="626" y="687"/>
                </a:lnTo>
                <a:lnTo>
                  <a:pt x="637" y="700"/>
                </a:lnTo>
                <a:lnTo>
                  <a:pt x="648" y="710"/>
                </a:lnTo>
                <a:lnTo>
                  <a:pt x="660" y="722"/>
                </a:lnTo>
                <a:lnTo>
                  <a:pt x="672" y="732"/>
                </a:lnTo>
                <a:lnTo>
                  <a:pt x="685" y="741"/>
                </a:lnTo>
                <a:lnTo>
                  <a:pt x="697" y="750"/>
                </a:lnTo>
                <a:lnTo>
                  <a:pt x="711" y="758"/>
                </a:lnTo>
                <a:lnTo>
                  <a:pt x="725" y="765"/>
                </a:lnTo>
                <a:lnTo>
                  <a:pt x="740" y="772"/>
                </a:lnTo>
                <a:lnTo>
                  <a:pt x="755" y="779"/>
                </a:lnTo>
                <a:lnTo>
                  <a:pt x="770" y="785"/>
                </a:lnTo>
                <a:lnTo>
                  <a:pt x="785" y="789"/>
                </a:lnTo>
                <a:lnTo>
                  <a:pt x="801" y="793"/>
                </a:lnTo>
                <a:lnTo>
                  <a:pt x="816" y="796"/>
                </a:lnTo>
                <a:lnTo>
                  <a:pt x="833" y="799"/>
                </a:lnTo>
                <a:lnTo>
                  <a:pt x="849" y="800"/>
                </a:lnTo>
                <a:lnTo>
                  <a:pt x="865" y="800"/>
                </a:lnTo>
                <a:lnTo>
                  <a:pt x="865" y="800"/>
                </a:lnTo>
                <a:lnTo>
                  <a:pt x="882" y="800"/>
                </a:lnTo>
                <a:lnTo>
                  <a:pt x="899" y="799"/>
                </a:lnTo>
                <a:lnTo>
                  <a:pt x="915" y="796"/>
                </a:lnTo>
                <a:lnTo>
                  <a:pt x="931" y="793"/>
                </a:lnTo>
                <a:lnTo>
                  <a:pt x="947" y="789"/>
                </a:lnTo>
                <a:lnTo>
                  <a:pt x="962" y="785"/>
                </a:lnTo>
                <a:lnTo>
                  <a:pt x="977" y="779"/>
                </a:lnTo>
                <a:lnTo>
                  <a:pt x="992" y="772"/>
                </a:lnTo>
                <a:lnTo>
                  <a:pt x="1005" y="765"/>
                </a:lnTo>
                <a:lnTo>
                  <a:pt x="1019" y="758"/>
                </a:lnTo>
                <a:lnTo>
                  <a:pt x="1033" y="750"/>
                </a:lnTo>
                <a:lnTo>
                  <a:pt x="1047" y="741"/>
                </a:lnTo>
                <a:lnTo>
                  <a:pt x="1059" y="732"/>
                </a:lnTo>
                <a:lnTo>
                  <a:pt x="1071" y="722"/>
                </a:lnTo>
                <a:lnTo>
                  <a:pt x="1084" y="710"/>
                </a:lnTo>
                <a:lnTo>
                  <a:pt x="1095" y="700"/>
                </a:lnTo>
                <a:lnTo>
                  <a:pt x="1105" y="687"/>
                </a:lnTo>
                <a:lnTo>
                  <a:pt x="1116" y="676"/>
                </a:lnTo>
                <a:lnTo>
                  <a:pt x="1125" y="662"/>
                </a:lnTo>
                <a:lnTo>
                  <a:pt x="1134" y="649"/>
                </a:lnTo>
                <a:lnTo>
                  <a:pt x="1142" y="635"/>
                </a:lnTo>
                <a:lnTo>
                  <a:pt x="1150" y="620"/>
                </a:lnTo>
                <a:lnTo>
                  <a:pt x="1158" y="606"/>
                </a:lnTo>
                <a:lnTo>
                  <a:pt x="1164" y="590"/>
                </a:lnTo>
                <a:lnTo>
                  <a:pt x="1170" y="575"/>
                </a:lnTo>
                <a:lnTo>
                  <a:pt x="1175" y="559"/>
                </a:lnTo>
                <a:lnTo>
                  <a:pt x="1180" y="543"/>
                </a:lnTo>
                <a:lnTo>
                  <a:pt x="1184" y="527"/>
                </a:lnTo>
                <a:lnTo>
                  <a:pt x="1186" y="511"/>
                </a:lnTo>
                <a:lnTo>
                  <a:pt x="1188" y="494"/>
                </a:lnTo>
                <a:lnTo>
                  <a:pt x="1189" y="476"/>
                </a:lnTo>
                <a:lnTo>
                  <a:pt x="1190" y="459"/>
                </a:lnTo>
                <a:lnTo>
                  <a:pt x="1190" y="459"/>
                </a:lnTo>
                <a:lnTo>
                  <a:pt x="1190" y="360"/>
                </a:lnTo>
                <a:lnTo>
                  <a:pt x="1190" y="339"/>
                </a:lnTo>
                <a:lnTo>
                  <a:pt x="1190" y="339"/>
                </a:lnTo>
                <a:lnTo>
                  <a:pt x="1190" y="307"/>
                </a:lnTo>
                <a:lnTo>
                  <a:pt x="1189" y="275"/>
                </a:lnTo>
                <a:lnTo>
                  <a:pt x="1187" y="244"/>
                </a:lnTo>
                <a:lnTo>
                  <a:pt x="1184" y="214"/>
                </a:lnTo>
                <a:lnTo>
                  <a:pt x="1178" y="185"/>
                </a:lnTo>
                <a:lnTo>
                  <a:pt x="1173" y="170"/>
                </a:lnTo>
                <a:lnTo>
                  <a:pt x="1169" y="157"/>
                </a:lnTo>
                <a:lnTo>
                  <a:pt x="1164" y="143"/>
                </a:lnTo>
                <a:lnTo>
                  <a:pt x="1157" y="129"/>
                </a:lnTo>
                <a:lnTo>
                  <a:pt x="1150" y="116"/>
                </a:lnTo>
                <a:lnTo>
                  <a:pt x="1142" y="104"/>
                </a:lnTo>
                <a:lnTo>
                  <a:pt x="1142" y="104"/>
                </a:lnTo>
                <a:lnTo>
                  <a:pt x="1133" y="92"/>
                </a:lnTo>
                <a:lnTo>
                  <a:pt x="1123" y="81"/>
                </a:lnTo>
                <a:lnTo>
                  <a:pt x="1112" y="69"/>
                </a:lnTo>
                <a:lnTo>
                  <a:pt x="1100" y="59"/>
                </a:lnTo>
                <a:lnTo>
                  <a:pt x="1087" y="49"/>
                </a:lnTo>
                <a:lnTo>
                  <a:pt x="1072" y="41"/>
                </a:lnTo>
                <a:lnTo>
                  <a:pt x="1057" y="33"/>
                </a:lnTo>
                <a:lnTo>
                  <a:pt x="1041" y="26"/>
                </a:lnTo>
                <a:lnTo>
                  <a:pt x="1023" y="21"/>
                </a:lnTo>
                <a:lnTo>
                  <a:pt x="1004" y="15"/>
                </a:lnTo>
                <a:lnTo>
                  <a:pt x="985" y="10"/>
                </a:lnTo>
                <a:lnTo>
                  <a:pt x="963" y="7"/>
                </a:lnTo>
                <a:lnTo>
                  <a:pt x="941" y="3"/>
                </a:lnTo>
                <a:lnTo>
                  <a:pt x="917" y="1"/>
                </a:lnTo>
                <a:lnTo>
                  <a:pt x="892" y="0"/>
                </a:lnTo>
                <a:lnTo>
                  <a:pt x="865" y="0"/>
                </a:lnTo>
                <a:lnTo>
                  <a:pt x="865" y="0"/>
                </a:lnTo>
                <a:lnTo>
                  <a:pt x="839" y="0"/>
                </a:lnTo>
                <a:lnTo>
                  <a:pt x="815" y="1"/>
                </a:lnTo>
                <a:lnTo>
                  <a:pt x="791" y="3"/>
                </a:lnTo>
                <a:lnTo>
                  <a:pt x="769" y="7"/>
                </a:lnTo>
                <a:lnTo>
                  <a:pt x="747" y="10"/>
                </a:lnTo>
                <a:lnTo>
                  <a:pt x="727" y="15"/>
                </a:lnTo>
                <a:lnTo>
                  <a:pt x="709" y="21"/>
                </a:lnTo>
                <a:lnTo>
                  <a:pt x="691" y="28"/>
                </a:lnTo>
                <a:lnTo>
                  <a:pt x="674" y="35"/>
                </a:lnTo>
                <a:lnTo>
                  <a:pt x="660" y="43"/>
                </a:lnTo>
                <a:lnTo>
                  <a:pt x="645" y="51"/>
                </a:lnTo>
                <a:lnTo>
                  <a:pt x="632" y="61"/>
                </a:lnTo>
                <a:lnTo>
                  <a:pt x="619" y="70"/>
                </a:lnTo>
                <a:lnTo>
                  <a:pt x="609" y="82"/>
                </a:lnTo>
                <a:lnTo>
                  <a:pt x="599" y="93"/>
                </a:lnTo>
                <a:lnTo>
                  <a:pt x="589" y="106"/>
                </a:lnTo>
                <a:lnTo>
                  <a:pt x="589" y="106"/>
                </a:lnTo>
                <a:lnTo>
                  <a:pt x="581" y="119"/>
                </a:lnTo>
                <a:lnTo>
                  <a:pt x="575" y="131"/>
                </a:lnTo>
                <a:lnTo>
                  <a:pt x="568" y="145"/>
                </a:lnTo>
                <a:lnTo>
                  <a:pt x="563" y="159"/>
                </a:lnTo>
                <a:lnTo>
                  <a:pt x="557" y="174"/>
                </a:lnTo>
                <a:lnTo>
                  <a:pt x="554" y="188"/>
                </a:lnTo>
                <a:lnTo>
                  <a:pt x="548" y="218"/>
                </a:lnTo>
                <a:lnTo>
                  <a:pt x="543" y="249"/>
                </a:lnTo>
                <a:lnTo>
                  <a:pt x="542" y="281"/>
                </a:lnTo>
                <a:lnTo>
                  <a:pt x="541" y="313"/>
                </a:lnTo>
                <a:lnTo>
                  <a:pt x="540" y="345"/>
                </a:lnTo>
                <a:lnTo>
                  <a:pt x="540" y="345"/>
                </a:lnTo>
                <a:lnTo>
                  <a:pt x="540" y="360"/>
                </a:lnTo>
                <a:lnTo>
                  <a:pt x="540" y="360"/>
                </a:lnTo>
                <a:lnTo>
                  <a:pt x="541" y="459"/>
                </a:lnTo>
                <a:lnTo>
                  <a:pt x="541" y="459"/>
                </a:lnTo>
                <a:close/>
                <a:moveTo>
                  <a:pt x="1134" y="316"/>
                </a:moveTo>
                <a:lnTo>
                  <a:pt x="1115" y="365"/>
                </a:lnTo>
                <a:lnTo>
                  <a:pt x="1115" y="365"/>
                </a:lnTo>
                <a:lnTo>
                  <a:pt x="1112" y="368"/>
                </a:lnTo>
                <a:lnTo>
                  <a:pt x="1110" y="372"/>
                </a:lnTo>
                <a:lnTo>
                  <a:pt x="1104" y="377"/>
                </a:lnTo>
                <a:lnTo>
                  <a:pt x="1096" y="381"/>
                </a:lnTo>
                <a:lnTo>
                  <a:pt x="1088" y="382"/>
                </a:lnTo>
                <a:lnTo>
                  <a:pt x="1088" y="382"/>
                </a:lnTo>
                <a:lnTo>
                  <a:pt x="1080" y="381"/>
                </a:lnTo>
                <a:lnTo>
                  <a:pt x="1080" y="381"/>
                </a:lnTo>
                <a:lnTo>
                  <a:pt x="1065" y="376"/>
                </a:lnTo>
                <a:lnTo>
                  <a:pt x="1048" y="373"/>
                </a:lnTo>
                <a:lnTo>
                  <a:pt x="1023" y="368"/>
                </a:lnTo>
                <a:lnTo>
                  <a:pt x="993" y="364"/>
                </a:lnTo>
                <a:lnTo>
                  <a:pt x="955" y="360"/>
                </a:lnTo>
                <a:lnTo>
                  <a:pt x="911" y="357"/>
                </a:lnTo>
                <a:lnTo>
                  <a:pt x="862" y="356"/>
                </a:lnTo>
                <a:lnTo>
                  <a:pt x="862" y="356"/>
                </a:lnTo>
                <a:lnTo>
                  <a:pt x="812" y="357"/>
                </a:lnTo>
                <a:lnTo>
                  <a:pt x="770" y="360"/>
                </a:lnTo>
                <a:lnTo>
                  <a:pt x="734" y="364"/>
                </a:lnTo>
                <a:lnTo>
                  <a:pt x="704" y="368"/>
                </a:lnTo>
                <a:lnTo>
                  <a:pt x="681" y="372"/>
                </a:lnTo>
                <a:lnTo>
                  <a:pt x="664" y="376"/>
                </a:lnTo>
                <a:lnTo>
                  <a:pt x="650" y="380"/>
                </a:lnTo>
                <a:lnTo>
                  <a:pt x="650" y="380"/>
                </a:lnTo>
                <a:lnTo>
                  <a:pt x="642" y="381"/>
                </a:lnTo>
                <a:lnTo>
                  <a:pt x="642" y="381"/>
                </a:lnTo>
                <a:lnTo>
                  <a:pt x="634" y="380"/>
                </a:lnTo>
                <a:lnTo>
                  <a:pt x="627" y="376"/>
                </a:lnTo>
                <a:lnTo>
                  <a:pt x="622" y="372"/>
                </a:lnTo>
                <a:lnTo>
                  <a:pt x="618" y="365"/>
                </a:lnTo>
                <a:lnTo>
                  <a:pt x="600" y="315"/>
                </a:lnTo>
                <a:lnTo>
                  <a:pt x="600" y="315"/>
                </a:lnTo>
                <a:lnTo>
                  <a:pt x="652" y="306"/>
                </a:lnTo>
                <a:lnTo>
                  <a:pt x="723" y="296"/>
                </a:lnTo>
                <a:lnTo>
                  <a:pt x="761" y="291"/>
                </a:lnTo>
                <a:lnTo>
                  <a:pt x="797" y="288"/>
                </a:lnTo>
                <a:lnTo>
                  <a:pt x="833" y="284"/>
                </a:lnTo>
                <a:lnTo>
                  <a:pt x="865" y="283"/>
                </a:lnTo>
                <a:lnTo>
                  <a:pt x="865" y="283"/>
                </a:lnTo>
                <a:lnTo>
                  <a:pt x="896" y="284"/>
                </a:lnTo>
                <a:lnTo>
                  <a:pt x="932" y="287"/>
                </a:lnTo>
                <a:lnTo>
                  <a:pt x="970" y="290"/>
                </a:lnTo>
                <a:lnTo>
                  <a:pt x="1008" y="295"/>
                </a:lnTo>
                <a:lnTo>
                  <a:pt x="1079" y="304"/>
                </a:lnTo>
                <a:lnTo>
                  <a:pt x="1134" y="312"/>
                </a:lnTo>
                <a:lnTo>
                  <a:pt x="1134" y="312"/>
                </a:lnTo>
                <a:lnTo>
                  <a:pt x="1134" y="316"/>
                </a:lnTo>
                <a:lnTo>
                  <a:pt x="1134" y="316"/>
                </a:lnTo>
                <a:close/>
                <a:moveTo>
                  <a:pt x="635" y="138"/>
                </a:moveTo>
                <a:lnTo>
                  <a:pt x="635" y="138"/>
                </a:lnTo>
                <a:lnTo>
                  <a:pt x="642" y="129"/>
                </a:lnTo>
                <a:lnTo>
                  <a:pt x="649" y="121"/>
                </a:lnTo>
                <a:lnTo>
                  <a:pt x="657" y="113"/>
                </a:lnTo>
                <a:lnTo>
                  <a:pt x="666" y="105"/>
                </a:lnTo>
                <a:lnTo>
                  <a:pt x="676" y="98"/>
                </a:lnTo>
                <a:lnTo>
                  <a:pt x="687" y="91"/>
                </a:lnTo>
                <a:lnTo>
                  <a:pt x="699" y="85"/>
                </a:lnTo>
                <a:lnTo>
                  <a:pt x="712" y="79"/>
                </a:lnTo>
                <a:lnTo>
                  <a:pt x="726" y="75"/>
                </a:lnTo>
                <a:lnTo>
                  <a:pt x="742" y="70"/>
                </a:lnTo>
                <a:lnTo>
                  <a:pt x="758" y="66"/>
                </a:lnTo>
                <a:lnTo>
                  <a:pt x="777" y="62"/>
                </a:lnTo>
                <a:lnTo>
                  <a:pt x="796" y="60"/>
                </a:lnTo>
                <a:lnTo>
                  <a:pt x="818" y="58"/>
                </a:lnTo>
                <a:lnTo>
                  <a:pt x="841" y="56"/>
                </a:lnTo>
                <a:lnTo>
                  <a:pt x="865" y="56"/>
                </a:lnTo>
                <a:lnTo>
                  <a:pt x="865" y="56"/>
                </a:lnTo>
                <a:lnTo>
                  <a:pt x="891" y="56"/>
                </a:lnTo>
                <a:lnTo>
                  <a:pt x="913" y="58"/>
                </a:lnTo>
                <a:lnTo>
                  <a:pt x="935" y="60"/>
                </a:lnTo>
                <a:lnTo>
                  <a:pt x="955" y="62"/>
                </a:lnTo>
                <a:lnTo>
                  <a:pt x="973" y="66"/>
                </a:lnTo>
                <a:lnTo>
                  <a:pt x="990" y="69"/>
                </a:lnTo>
                <a:lnTo>
                  <a:pt x="1005" y="74"/>
                </a:lnTo>
                <a:lnTo>
                  <a:pt x="1020" y="79"/>
                </a:lnTo>
                <a:lnTo>
                  <a:pt x="1033" y="84"/>
                </a:lnTo>
                <a:lnTo>
                  <a:pt x="1044" y="91"/>
                </a:lnTo>
                <a:lnTo>
                  <a:pt x="1056" y="97"/>
                </a:lnTo>
                <a:lnTo>
                  <a:pt x="1065" y="104"/>
                </a:lnTo>
                <a:lnTo>
                  <a:pt x="1074" y="112"/>
                </a:lnTo>
                <a:lnTo>
                  <a:pt x="1082" y="120"/>
                </a:lnTo>
                <a:lnTo>
                  <a:pt x="1089" y="128"/>
                </a:lnTo>
                <a:lnTo>
                  <a:pt x="1096" y="136"/>
                </a:lnTo>
                <a:lnTo>
                  <a:pt x="1096" y="136"/>
                </a:lnTo>
                <a:lnTo>
                  <a:pt x="1104" y="150"/>
                </a:lnTo>
                <a:lnTo>
                  <a:pt x="1111" y="163"/>
                </a:lnTo>
                <a:lnTo>
                  <a:pt x="1117" y="180"/>
                </a:lnTo>
                <a:lnTo>
                  <a:pt x="1123" y="197"/>
                </a:lnTo>
                <a:lnTo>
                  <a:pt x="1126" y="214"/>
                </a:lnTo>
                <a:lnTo>
                  <a:pt x="1128" y="232"/>
                </a:lnTo>
                <a:lnTo>
                  <a:pt x="1131" y="253"/>
                </a:lnTo>
                <a:lnTo>
                  <a:pt x="1133" y="274"/>
                </a:lnTo>
                <a:lnTo>
                  <a:pt x="1133" y="274"/>
                </a:lnTo>
                <a:lnTo>
                  <a:pt x="1077" y="266"/>
                </a:lnTo>
                <a:lnTo>
                  <a:pt x="1007" y="257"/>
                </a:lnTo>
                <a:lnTo>
                  <a:pt x="969" y="252"/>
                </a:lnTo>
                <a:lnTo>
                  <a:pt x="932" y="249"/>
                </a:lnTo>
                <a:lnTo>
                  <a:pt x="897" y="247"/>
                </a:lnTo>
                <a:lnTo>
                  <a:pt x="865" y="246"/>
                </a:lnTo>
                <a:lnTo>
                  <a:pt x="865" y="246"/>
                </a:lnTo>
                <a:lnTo>
                  <a:pt x="833" y="247"/>
                </a:lnTo>
                <a:lnTo>
                  <a:pt x="797" y="250"/>
                </a:lnTo>
                <a:lnTo>
                  <a:pt x="760" y="253"/>
                </a:lnTo>
                <a:lnTo>
                  <a:pt x="723" y="258"/>
                </a:lnTo>
                <a:lnTo>
                  <a:pt x="653" y="268"/>
                </a:lnTo>
                <a:lnTo>
                  <a:pt x="599" y="277"/>
                </a:lnTo>
                <a:lnTo>
                  <a:pt x="599" y="277"/>
                </a:lnTo>
                <a:lnTo>
                  <a:pt x="600" y="257"/>
                </a:lnTo>
                <a:lnTo>
                  <a:pt x="602" y="237"/>
                </a:lnTo>
                <a:lnTo>
                  <a:pt x="606" y="218"/>
                </a:lnTo>
                <a:lnTo>
                  <a:pt x="609" y="199"/>
                </a:lnTo>
                <a:lnTo>
                  <a:pt x="615" y="182"/>
                </a:lnTo>
                <a:lnTo>
                  <a:pt x="620" y="166"/>
                </a:lnTo>
                <a:lnTo>
                  <a:pt x="627" y="151"/>
                </a:lnTo>
                <a:lnTo>
                  <a:pt x="635" y="138"/>
                </a:lnTo>
                <a:lnTo>
                  <a:pt x="635" y="138"/>
                </a:lnTo>
                <a:close/>
                <a:moveTo>
                  <a:pt x="642" y="419"/>
                </a:moveTo>
                <a:lnTo>
                  <a:pt x="642" y="419"/>
                </a:lnTo>
                <a:lnTo>
                  <a:pt x="652" y="418"/>
                </a:lnTo>
                <a:lnTo>
                  <a:pt x="662" y="415"/>
                </a:lnTo>
                <a:lnTo>
                  <a:pt x="662" y="415"/>
                </a:lnTo>
                <a:lnTo>
                  <a:pt x="673" y="412"/>
                </a:lnTo>
                <a:lnTo>
                  <a:pt x="688" y="409"/>
                </a:lnTo>
                <a:lnTo>
                  <a:pt x="710" y="405"/>
                </a:lnTo>
                <a:lnTo>
                  <a:pt x="710" y="405"/>
                </a:lnTo>
                <a:lnTo>
                  <a:pt x="739" y="400"/>
                </a:lnTo>
                <a:lnTo>
                  <a:pt x="773" y="397"/>
                </a:lnTo>
                <a:lnTo>
                  <a:pt x="815" y="395"/>
                </a:lnTo>
                <a:lnTo>
                  <a:pt x="862" y="394"/>
                </a:lnTo>
                <a:lnTo>
                  <a:pt x="862" y="394"/>
                </a:lnTo>
                <a:lnTo>
                  <a:pt x="910" y="395"/>
                </a:lnTo>
                <a:lnTo>
                  <a:pt x="951" y="397"/>
                </a:lnTo>
                <a:lnTo>
                  <a:pt x="987" y="402"/>
                </a:lnTo>
                <a:lnTo>
                  <a:pt x="1017" y="405"/>
                </a:lnTo>
                <a:lnTo>
                  <a:pt x="1040" y="410"/>
                </a:lnTo>
                <a:lnTo>
                  <a:pt x="1056" y="413"/>
                </a:lnTo>
                <a:lnTo>
                  <a:pt x="1069" y="417"/>
                </a:lnTo>
                <a:lnTo>
                  <a:pt x="1069" y="417"/>
                </a:lnTo>
                <a:lnTo>
                  <a:pt x="1079" y="419"/>
                </a:lnTo>
                <a:lnTo>
                  <a:pt x="1088" y="419"/>
                </a:lnTo>
                <a:lnTo>
                  <a:pt x="1088" y="419"/>
                </a:lnTo>
                <a:lnTo>
                  <a:pt x="1101" y="418"/>
                </a:lnTo>
                <a:lnTo>
                  <a:pt x="1113" y="414"/>
                </a:lnTo>
                <a:lnTo>
                  <a:pt x="1124" y="407"/>
                </a:lnTo>
                <a:lnTo>
                  <a:pt x="1134" y="399"/>
                </a:lnTo>
                <a:lnTo>
                  <a:pt x="1134" y="399"/>
                </a:lnTo>
                <a:lnTo>
                  <a:pt x="1134" y="459"/>
                </a:lnTo>
                <a:lnTo>
                  <a:pt x="1134" y="459"/>
                </a:lnTo>
                <a:lnTo>
                  <a:pt x="1133" y="474"/>
                </a:lnTo>
                <a:lnTo>
                  <a:pt x="1132" y="488"/>
                </a:lnTo>
                <a:lnTo>
                  <a:pt x="1131" y="502"/>
                </a:lnTo>
                <a:lnTo>
                  <a:pt x="1128" y="517"/>
                </a:lnTo>
                <a:lnTo>
                  <a:pt x="1121" y="543"/>
                </a:lnTo>
                <a:lnTo>
                  <a:pt x="1112" y="570"/>
                </a:lnTo>
                <a:lnTo>
                  <a:pt x="1101" y="595"/>
                </a:lnTo>
                <a:lnTo>
                  <a:pt x="1087" y="618"/>
                </a:lnTo>
                <a:lnTo>
                  <a:pt x="1071" y="640"/>
                </a:lnTo>
                <a:lnTo>
                  <a:pt x="1054" y="661"/>
                </a:lnTo>
                <a:lnTo>
                  <a:pt x="1034" y="678"/>
                </a:lnTo>
                <a:lnTo>
                  <a:pt x="1013" y="695"/>
                </a:lnTo>
                <a:lnTo>
                  <a:pt x="992" y="709"/>
                </a:lnTo>
                <a:lnTo>
                  <a:pt x="969" y="722"/>
                </a:lnTo>
                <a:lnTo>
                  <a:pt x="943" y="731"/>
                </a:lnTo>
                <a:lnTo>
                  <a:pt x="931" y="734"/>
                </a:lnTo>
                <a:lnTo>
                  <a:pt x="918" y="738"/>
                </a:lnTo>
                <a:lnTo>
                  <a:pt x="905" y="740"/>
                </a:lnTo>
                <a:lnTo>
                  <a:pt x="893" y="742"/>
                </a:lnTo>
                <a:lnTo>
                  <a:pt x="879" y="743"/>
                </a:lnTo>
                <a:lnTo>
                  <a:pt x="865" y="743"/>
                </a:lnTo>
                <a:lnTo>
                  <a:pt x="865" y="743"/>
                </a:lnTo>
                <a:lnTo>
                  <a:pt x="853" y="743"/>
                </a:lnTo>
                <a:lnTo>
                  <a:pt x="839" y="742"/>
                </a:lnTo>
                <a:lnTo>
                  <a:pt x="826" y="740"/>
                </a:lnTo>
                <a:lnTo>
                  <a:pt x="812" y="738"/>
                </a:lnTo>
                <a:lnTo>
                  <a:pt x="800" y="734"/>
                </a:lnTo>
                <a:lnTo>
                  <a:pt x="787" y="731"/>
                </a:lnTo>
                <a:lnTo>
                  <a:pt x="763" y="722"/>
                </a:lnTo>
                <a:lnTo>
                  <a:pt x="740" y="709"/>
                </a:lnTo>
                <a:lnTo>
                  <a:pt x="717" y="695"/>
                </a:lnTo>
                <a:lnTo>
                  <a:pt x="696" y="678"/>
                </a:lnTo>
                <a:lnTo>
                  <a:pt x="678" y="661"/>
                </a:lnTo>
                <a:lnTo>
                  <a:pt x="660" y="640"/>
                </a:lnTo>
                <a:lnTo>
                  <a:pt x="645" y="618"/>
                </a:lnTo>
                <a:lnTo>
                  <a:pt x="631" y="595"/>
                </a:lnTo>
                <a:lnTo>
                  <a:pt x="619" y="570"/>
                </a:lnTo>
                <a:lnTo>
                  <a:pt x="610" y="543"/>
                </a:lnTo>
                <a:lnTo>
                  <a:pt x="603" y="517"/>
                </a:lnTo>
                <a:lnTo>
                  <a:pt x="601" y="502"/>
                </a:lnTo>
                <a:lnTo>
                  <a:pt x="599" y="488"/>
                </a:lnTo>
                <a:lnTo>
                  <a:pt x="598" y="474"/>
                </a:lnTo>
                <a:lnTo>
                  <a:pt x="598" y="459"/>
                </a:lnTo>
                <a:lnTo>
                  <a:pt x="598" y="459"/>
                </a:lnTo>
                <a:lnTo>
                  <a:pt x="598" y="399"/>
                </a:lnTo>
                <a:lnTo>
                  <a:pt x="598" y="399"/>
                </a:lnTo>
                <a:lnTo>
                  <a:pt x="607" y="407"/>
                </a:lnTo>
                <a:lnTo>
                  <a:pt x="618" y="413"/>
                </a:lnTo>
                <a:lnTo>
                  <a:pt x="630" y="418"/>
                </a:lnTo>
                <a:lnTo>
                  <a:pt x="642" y="419"/>
                </a:lnTo>
                <a:lnTo>
                  <a:pt x="642" y="419"/>
                </a:lnTo>
                <a:close/>
                <a:moveTo>
                  <a:pt x="1719" y="2201"/>
                </a:moveTo>
                <a:lnTo>
                  <a:pt x="1719" y="2201"/>
                </a:lnTo>
                <a:lnTo>
                  <a:pt x="1710" y="2193"/>
                </a:lnTo>
                <a:lnTo>
                  <a:pt x="1701" y="2188"/>
                </a:lnTo>
                <a:lnTo>
                  <a:pt x="1689" y="2183"/>
                </a:lnTo>
                <a:lnTo>
                  <a:pt x="1678" y="2178"/>
                </a:lnTo>
                <a:lnTo>
                  <a:pt x="1678" y="2178"/>
                </a:lnTo>
                <a:lnTo>
                  <a:pt x="1735" y="1254"/>
                </a:lnTo>
                <a:lnTo>
                  <a:pt x="1735" y="1254"/>
                </a:lnTo>
                <a:lnTo>
                  <a:pt x="1733" y="1230"/>
                </a:lnTo>
                <a:lnTo>
                  <a:pt x="1729" y="1207"/>
                </a:lnTo>
                <a:lnTo>
                  <a:pt x="1725" y="1184"/>
                </a:lnTo>
                <a:lnTo>
                  <a:pt x="1718" y="1162"/>
                </a:lnTo>
                <a:lnTo>
                  <a:pt x="1710" y="1140"/>
                </a:lnTo>
                <a:lnTo>
                  <a:pt x="1699" y="1119"/>
                </a:lnTo>
                <a:lnTo>
                  <a:pt x="1688" y="1099"/>
                </a:lnTo>
                <a:lnTo>
                  <a:pt x="1675" y="1079"/>
                </a:lnTo>
                <a:lnTo>
                  <a:pt x="1660" y="1061"/>
                </a:lnTo>
                <a:lnTo>
                  <a:pt x="1644" y="1044"/>
                </a:lnTo>
                <a:lnTo>
                  <a:pt x="1628" y="1028"/>
                </a:lnTo>
                <a:lnTo>
                  <a:pt x="1610" y="1013"/>
                </a:lnTo>
                <a:lnTo>
                  <a:pt x="1590" y="1000"/>
                </a:lnTo>
                <a:lnTo>
                  <a:pt x="1571" y="987"/>
                </a:lnTo>
                <a:lnTo>
                  <a:pt x="1549" y="977"/>
                </a:lnTo>
                <a:lnTo>
                  <a:pt x="1527" y="969"/>
                </a:lnTo>
                <a:lnTo>
                  <a:pt x="1355" y="910"/>
                </a:lnTo>
                <a:lnTo>
                  <a:pt x="1355" y="1298"/>
                </a:lnTo>
                <a:lnTo>
                  <a:pt x="1467" y="1298"/>
                </a:lnTo>
                <a:lnTo>
                  <a:pt x="1467" y="2174"/>
                </a:lnTo>
                <a:lnTo>
                  <a:pt x="1408" y="2174"/>
                </a:lnTo>
                <a:lnTo>
                  <a:pt x="1408" y="1358"/>
                </a:lnTo>
                <a:lnTo>
                  <a:pt x="342" y="1358"/>
                </a:lnTo>
                <a:lnTo>
                  <a:pt x="342" y="2174"/>
                </a:lnTo>
                <a:lnTo>
                  <a:pt x="283" y="2174"/>
                </a:lnTo>
                <a:lnTo>
                  <a:pt x="283" y="1298"/>
                </a:lnTo>
                <a:lnTo>
                  <a:pt x="376" y="1298"/>
                </a:lnTo>
                <a:lnTo>
                  <a:pt x="376" y="913"/>
                </a:lnTo>
                <a:lnTo>
                  <a:pt x="221" y="966"/>
                </a:lnTo>
                <a:lnTo>
                  <a:pt x="221" y="966"/>
                </a:lnTo>
                <a:lnTo>
                  <a:pt x="199" y="975"/>
                </a:lnTo>
                <a:lnTo>
                  <a:pt x="178" y="985"/>
                </a:lnTo>
                <a:lnTo>
                  <a:pt x="157" y="998"/>
                </a:lnTo>
                <a:lnTo>
                  <a:pt x="139" y="1012"/>
                </a:lnTo>
                <a:lnTo>
                  <a:pt x="121" y="1027"/>
                </a:lnTo>
                <a:lnTo>
                  <a:pt x="105" y="1043"/>
                </a:lnTo>
                <a:lnTo>
                  <a:pt x="88" y="1060"/>
                </a:lnTo>
                <a:lnTo>
                  <a:pt x="75" y="1079"/>
                </a:lnTo>
                <a:lnTo>
                  <a:pt x="62" y="1098"/>
                </a:lnTo>
                <a:lnTo>
                  <a:pt x="51" y="1119"/>
                </a:lnTo>
                <a:lnTo>
                  <a:pt x="40" y="1140"/>
                </a:lnTo>
                <a:lnTo>
                  <a:pt x="32" y="1161"/>
                </a:lnTo>
                <a:lnTo>
                  <a:pt x="25" y="1184"/>
                </a:lnTo>
                <a:lnTo>
                  <a:pt x="21" y="1207"/>
                </a:lnTo>
                <a:lnTo>
                  <a:pt x="17" y="1230"/>
                </a:lnTo>
                <a:lnTo>
                  <a:pt x="16" y="1253"/>
                </a:lnTo>
                <a:lnTo>
                  <a:pt x="69" y="2178"/>
                </a:lnTo>
                <a:lnTo>
                  <a:pt x="69" y="2178"/>
                </a:lnTo>
                <a:lnTo>
                  <a:pt x="70" y="2178"/>
                </a:lnTo>
                <a:lnTo>
                  <a:pt x="70" y="2178"/>
                </a:lnTo>
                <a:lnTo>
                  <a:pt x="59" y="2183"/>
                </a:lnTo>
                <a:lnTo>
                  <a:pt x="48" y="2188"/>
                </a:lnTo>
                <a:lnTo>
                  <a:pt x="39" y="2195"/>
                </a:lnTo>
                <a:lnTo>
                  <a:pt x="30" y="2201"/>
                </a:lnTo>
                <a:lnTo>
                  <a:pt x="30" y="2201"/>
                </a:lnTo>
                <a:lnTo>
                  <a:pt x="23" y="2208"/>
                </a:lnTo>
                <a:lnTo>
                  <a:pt x="17" y="2216"/>
                </a:lnTo>
                <a:lnTo>
                  <a:pt x="11" y="2224"/>
                </a:lnTo>
                <a:lnTo>
                  <a:pt x="8" y="2234"/>
                </a:lnTo>
                <a:lnTo>
                  <a:pt x="5" y="2243"/>
                </a:lnTo>
                <a:lnTo>
                  <a:pt x="2" y="2253"/>
                </a:lnTo>
                <a:lnTo>
                  <a:pt x="0" y="2262"/>
                </a:lnTo>
                <a:lnTo>
                  <a:pt x="0" y="2273"/>
                </a:lnTo>
                <a:lnTo>
                  <a:pt x="0" y="2273"/>
                </a:lnTo>
                <a:lnTo>
                  <a:pt x="1" y="2291"/>
                </a:lnTo>
                <a:lnTo>
                  <a:pt x="3" y="2300"/>
                </a:lnTo>
                <a:lnTo>
                  <a:pt x="6" y="2308"/>
                </a:lnTo>
                <a:lnTo>
                  <a:pt x="74" y="2532"/>
                </a:lnTo>
                <a:lnTo>
                  <a:pt x="74" y="2532"/>
                </a:lnTo>
                <a:lnTo>
                  <a:pt x="76" y="2540"/>
                </a:lnTo>
                <a:lnTo>
                  <a:pt x="79" y="2548"/>
                </a:lnTo>
                <a:lnTo>
                  <a:pt x="87" y="2563"/>
                </a:lnTo>
                <a:lnTo>
                  <a:pt x="99" y="2577"/>
                </a:lnTo>
                <a:lnTo>
                  <a:pt x="110" y="2588"/>
                </a:lnTo>
                <a:lnTo>
                  <a:pt x="124" y="2597"/>
                </a:lnTo>
                <a:lnTo>
                  <a:pt x="139" y="2604"/>
                </a:lnTo>
                <a:lnTo>
                  <a:pt x="147" y="2607"/>
                </a:lnTo>
                <a:lnTo>
                  <a:pt x="155" y="2608"/>
                </a:lnTo>
                <a:lnTo>
                  <a:pt x="163" y="2609"/>
                </a:lnTo>
                <a:lnTo>
                  <a:pt x="171" y="2610"/>
                </a:lnTo>
                <a:lnTo>
                  <a:pt x="171" y="2610"/>
                </a:lnTo>
                <a:lnTo>
                  <a:pt x="172" y="2610"/>
                </a:lnTo>
                <a:lnTo>
                  <a:pt x="172" y="2610"/>
                </a:lnTo>
                <a:lnTo>
                  <a:pt x="187" y="2609"/>
                </a:lnTo>
                <a:lnTo>
                  <a:pt x="203" y="2605"/>
                </a:lnTo>
                <a:lnTo>
                  <a:pt x="218" y="2600"/>
                </a:lnTo>
                <a:lnTo>
                  <a:pt x="233" y="2592"/>
                </a:lnTo>
                <a:lnTo>
                  <a:pt x="392" y="2494"/>
                </a:lnTo>
                <a:lnTo>
                  <a:pt x="392" y="2494"/>
                </a:lnTo>
                <a:lnTo>
                  <a:pt x="401" y="2487"/>
                </a:lnTo>
                <a:lnTo>
                  <a:pt x="410" y="2480"/>
                </a:lnTo>
                <a:lnTo>
                  <a:pt x="419" y="2472"/>
                </a:lnTo>
                <a:lnTo>
                  <a:pt x="427" y="2463"/>
                </a:lnTo>
                <a:lnTo>
                  <a:pt x="442" y="2444"/>
                </a:lnTo>
                <a:lnTo>
                  <a:pt x="455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306" y="2444"/>
                </a:lnTo>
                <a:lnTo>
                  <a:pt x="1323" y="2463"/>
                </a:lnTo>
                <a:lnTo>
                  <a:pt x="1331" y="2472"/>
                </a:lnTo>
                <a:lnTo>
                  <a:pt x="1339" y="2480"/>
                </a:lnTo>
                <a:lnTo>
                  <a:pt x="1348" y="2487"/>
                </a:lnTo>
                <a:lnTo>
                  <a:pt x="1358" y="2494"/>
                </a:lnTo>
                <a:lnTo>
                  <a:pt x="1517" y="2592"/>
                </a:lnTo>
                <a:lnTo>
                  <a:pt x="1517" y="2592"/>
                </a:lnTo>
                <a:lnTo>
                  <a:pt x="1531" y="2600"/>
                </a:lnTo>
                <a:lnTo>
                  <a:pt x="1547" y="2605"/>
                </a:lnTo>
                <a:lnTo>
                  <a:pt x="1562" y="2609"/>
                </a:lnTo>
                <a:lnTo>
                  <a:pt x="1576" y="2610"/>
                </a:lnTo>
                <a:lnTo>
                  <a:pt x="1576" y="2610"/>
                </a:lnTo>
                <a:lnTo>
                  <a:pt x="1578" y="2610"/>
                </a:lnTo>
                <a:lnTo>
                  <a:pt x="1578" y="2610"/>
                </a:lnTo>
                <a:lnTo>
                  <a:pt x="1587" y="2609"/>
                </a:lnTo>
                <a:lnTo>
                  <a:pt x="1595" y="2608"/>
                </a:lnTo>
                <a:lnTo>
                  <a:pt x="1603" y="2607"/>
                </a:lnTo>
                <a:lnTo>
                  <a:pt x="1610" y="2604"/>
                </a:lnTo>
                <a:lnTo>
                  <a:pt x="1625" y="2597"/>
                </a:lnTo>
                <a:lnTo>
                  <a:pt x="1639" y="2588"/>
                </a:lnTo>
                <a:lnTo>
                  <a:pt x="1651" y="2577"/>
                </a:lnTo>
                <a:lnTo>
                  <a:pt x="1662" y="2563"/>
                </a:lnTo>
                <a:lnTo>
                  <a:pt x="1670" y="2548"/>
                </a:lnTo>
                <a:lnTo>
                  <a:pt x="1673" y="2540"/>
                </a:lnTo>
                <a:lnTo>
                  <a:pt x="1676" y="2532"/>
                </a:lnTo>
                <a:lnTo>
                  <a:pt x="1744" y="2308"/>
                </a:lnTo>
                <a:lnTo>
                  <a:pt x="1744" y="2308"/>
                </a:lnTo>
                <a:lnTo>
                  <a:pt x="1748" y="2291"/>
                </a:lnTo>
                <a:lnTo>
                  <a:pt x="1749" y="2282"/>
                </a:lnTo>
                <a:lnTo>
                  <a:pt x="1750" y="2273"/>
                </a:lnTo>
                <a:lnTo>
                  <a:pt x="1750" y="2273"/>
                </a:lnTo>
                <a:lnTo>
                  <a:pt x="1749" y="2262"/>
                </a:lnTo>
                <a:lnTo>
                  <a:pt x="1748" y="2253"/>
                </a:lnTo>
                <a:lnTo>
                  <a:pt x="1745" y="2243"/>
                </a:lnTo>
                <a:lnTo>
                  <a:pt x="1742" y="2234"/>
                </a:lnTo>
                <a:lnTo>
                  <a:pt x="1737" y="2224"/>
                </a:lnTo>
                <a:lnTo>
                  <a:pt x="1733" y="2216"/>
                </a:lnTo>
                <a:lnTo>
                  <a:pt x="1726" y="2208"/>
                </a:lnTo>
                <a:lnTo>
                  <a:pt x="1719" y="2201"/>
                </a:lnTo>
                <a:lnTo>
                  <a:pt x="1719" y="2201"/>
                </a:lnTo>
                <a:close/>
                <a:moveTo>
                  <a:pt x="362" y="2445"/>
                </a:moveTo>
                <a:lnTo>
                  <a:pt x="203" y="2543"/>
                </a:lnTo>
                <a:lnTo>
                  <a:pt x="203" y="2543"/>
                </a:lnTo>
                <a:lnTo>
                  <a:pt x="195" y="2548"/>
                </a:lnTo>
                <a:lnTo>
                  <a:pt x="187" y="2551"/>
                </a:lnTo>
                <a:lnTo>
                  <a:pt x="179" y="2552"/>
                </a:lnTo>
                <a:lnTo>
                  <a:pt x="172" y="2554"/>
                </a:lnTo>
                <a:lnTo>
                  <a:pt x="172" y="2554"/>
                </a:lnTo>
                <a:lnTo>
                  <a:pt x="165" y="2552"/>
                </a:lnTo>
                <a:lnTo>
                  <a:pt x="159" y="2551"/>
                </a:lnTo>
                <a:lnTo>
                  <a:pt x="152" y="2548"/>
                </a:lnTo>
                <a:lnTo>
                  <a:pt x="146" y="2544"/>
                </a:lnTo>
                <a:lnTo>
                  <a:pt x="140" y="2539"/>
                </a:lnTo>
                <a:lnTo>
                  <a:pt x="134" y="2532"/>
                </a:lnTo>
                <a:lnTo>
                  <a:pt x="131" y="2525"/>
                </a:lnTo>
                <a:lnTo>
                  <a:pt x="126" y="2514"/>
                </a:lnTo>
                <a:lnTo>
                  <a:pt x="60" y="2292"/>
                </a:lnTo>
                <a:lnTo>
                  <a:pt x="60" y="2292"/>
                </a:lnTo>
                <a:lnTo>
                  <a:pt x="57" y="2282"/>
                </a:lnTo>
                <a:lnTo>
                  <a:pt x="56" y="2273"/>
                </a:lnTo>
                <a:lnTo>
                  <a:pt x="56" y="2273"/>
                </a:lnTo>
                <a:lnTo>
                  <a:pt x="57" y="2264"/>
                </a:lnTo>
                <a:lnTo>
                  <a:pt x="60" y="2256"/>
                </a:lnTo>
                <a:lnTo>
                  <a:pt x="63" y="2249"/>
                </a:lnTo>
                <a:lnTo>
                  <a:pt x="69" y="2242"/>
                </a:lnTo>
                <a:lnTo>
                  <a:pt x="75" y="2237"/>
                </a:lnTo>
                <a:lnTo>
                  <a:pt x="84" y="2234"/>
                </a:lnTo>
                <a:lnTo>
                  <a:pt x="94" y="2231"/>
                </a:lnTo>
                <a:lnTo>
                  <a:pt x="106" y="2229"/>
                </a:lnTo>
                <a:lnTo>
                  <a:pt x="421" y="2229"/>
                </a:lnTo>
                <a:lnTo>
                  <a:pt x="429" y="2314"/>
                </a:lnTo>
                <a:lnTo>
                  <a:pt x="429" y="2314"/>
                </a:lnTo>
                <a:lnTo>
                  <a:pt x="429" y="2322"/>
                </a:lnTo>
                <a:lnTo>
                  <a:pt x="429" y="2322"/>
                </a:lnTo>
                <a:lnTo>
                  <a:pt x="429" y="2330"/>
                </a:lnTo>
                <a:lnTo>
                  <a:pt x="427" y="2340"/>
                </a:lnTo>
                <a:lnTo>
                  <a:pt x="423" y="2357"/>
                </a:lnTo>
                <a:lnTo>
                  <a:pt x="417" y="2375"/>
                </a:lnTo>
                <a:lnTo>
                  <a:pt x="409" y="2393"/>
                </a:lnTo>
                <a:lnTo>
                  <a:pt x="399" y="2409"/>
                </a:lnTo>
                <a:lnTo>
                  <a:pt x="387" y="2424"/>
                </a:lnTo>
                <a:lnTo>
                  <a:pt x="375" y="2436"/>
                </a:lnTo>
                <a:lnTo>
                  <a:pt x="369" y="2441"/>
                </a:lnTo>
                <a:lnTo>
                  <a:pt x="362" y="2445"/>
                </a:lnTo>
                <a:lnTo>
                  <a:pt x="362" y="2445"/>
                </a:lnTo>
                <a:close/>
                <a:moveTo>
                  <a:pt x="1265" y="2310"/>
                </a:moveTo>
                <a:lnTo>
                  <a:pt x="1265" y="2310"/>
                </a:lnTo>
                <a:lnTo>
                  <a:pt x="1265" y="2322"/>
                </a:lnTo>
                <a:lnTo>
                  <a:pt x="1265" y="2322"/>
                </a:lnTo>
                <a:lnTo>
                  <a:pt x="1265" y="2334"/>
                </a:lnTo>
                <a:lnTo>
                  <a:pt x="1266" y="2345"/>
                </a:lnTo>
                <a:lnTo>
                  <a:pt x="1271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83" y="2345"/>
                </a:lnTo>
                <a:lnTo>
                  <a:pt x="484" y="2334"/>
                </a:lnTo>
                <a:lnTo>
                  <a:pt x="485" y="2322"/>
                </a:lnTo>
                <a:lnTo>
                  <a:pt x="485" y="2322"/>
                </a:lnTo>
                <a:lnTo>
                  <a:pt x="484" y="2310"/>
                </a:lnTo>
                <a:lnTo>
                  <a:pt x="456" y="2312"/>
                </a:lnTo>
                <a:lnTo>
                  <a:pt x="484" y="2310"/>
                </a:lnTo>
                <a:lnTo>
                  <a:pt x="472" y="2174"/>
                </a:lnTo>
                <a:lnTo>
                  <a:pt x="399" y="2174"/>
                </a:lnTo>
                <a:lnTo>
                  <a:pt x="399" y="1413"/>
                </a:lnTo>
                <a:lnTo>
                  <a:pt x="1351" y="1413"/>
                </a:lnTo>
                <a:lnTo>
                  <a:pt x="1351" y="2174"/>
                </a:lnTo>
                <a:lnTo>
                  <a:pt x="1277" y="2174"/>
                </a:lnTo>
                <a:lnTo>
                  <a:pt x="1265" y="2310"/>
                </a:lnTo>
                <a:lnTo>
                  <a:pt x="1265" y="2310"/>
                </a:lnTo>
                <a:close/>
                <a:moveTo>
                  <a:pt x="1690" y="2292"/>
                </a:moveTo>
                <a:lnTo>
                  <a:pt x="1622" y="2514"/>
                </a:lnTo>
                <a:lnTo>
                  <a:pt x="1622" y="2514"/>
                </a:lnTo>
                <a:lnTo>
                  <a:pt x="1619" y="2525"/>
                </a:lnTo>
                <a:lnTo>
                  <a:pt x="1614" y="2532"/>
                </a:lnTo>
                <a:lnTo>
                  <a:pt x="1610" y="2539"/>
                </a:lnTo>
                <a:lnTo>
                  <a:pt x="1604" y="2544"/>
                </a:lnTo>
                <a:lnTo>
                  <a:pt x="1597" y="2548"/>
                </a:lnTo>
                <a:lnTo>
                  <a:pt x="1591" y="2551"/>
                </a:lnTo>
                <a:lnTo>
                  <a:pt x="1585" y="2552"/>
                </a:lnTo>
                <a:lnTo>
                  <a:pt x="1576" y="2554"/>
                </a:lnTo>
                <a:lnTo>
                  <a:pt x="1576" y="2554"/>
                </a:lnTo>
                <a:lnTo>
                  <a:pt x="1570" y="2552"/>
                </a:lnTo>
                <a:lnTo>
                  <a:pt x="1563" y="2551"/>
                </a:lnTo>
                <a:lnTo>
                  <a:pt x="1555" y="2548"/>
                </a:lnTo>
                <a:lnTo>
                  <a:pt x="1545" y="2543"/>
                </a:lnTo>
                <a:lnTo>
                  <a:pt x="1387" y="2445"/>
                </a:lnTo>
                <a:lnTo>
                  <a:pt x="1387" y="2445"/>
                </a:lnTo>
                <a:lnTo>
                  <a:pt x="1381" y="2441"/>
                </a:lnTo>
                <a:lnTo>
                  <a:pt x="1374" y="2436"/>
                </a:lnTo>
                <a:lnTo>
                  <a:pt x="1362" y="2424"/>
                </a:lnTo>
                <a:lnTo>
                  <a:pt x="1350" y="2409"/>
                </a:lnTo>
                <a:lnTo>
                  <a:pt x="1341" y="2393"/>
                </a:lnTo>
                <a:lnTo>
                  <a:pt x="1332" y="2375"/>
                </a:lnTo>
                <a:lnTo>
                  <a:pt x="1326" y="2357"/>
                </a:lnTo>
                <a:lnTo>
                  <a:pt x="1323" y="2340"/>
                </a:lnTo>
                <a:lnTo>
                  <a:pt x="1321" y="2330"/>
                </a:lnTo>
                <a:lnTo>
                  <a:pt x="1321" y="2322"/>
                </a:lnTo>
                <a:lnTo>
                  <a:pt x="1321" y="2322"/>
                </a:lnTo>
                <a:lnTo>
                  <a:pt x="1321" y="2314"/>
                </a:lnTo>
                <a:lnTo>
                  <a:pt x="1294" y="2312"/>
                </a:lnTo>
                <a:lnTo>
                  <a:pt x="1321" y="2314"/>
                </a:lnTo>
                <a:lnTo>
                  <a:pt x="1328" y="2230"/>
                </a:lnTo>
                <a:lnTo>
                  <a:pt x="1519" y="2230"/>
                </a:lnTo>
                <a:lnTo>
                  <a:pt x="1643" y="2229"/>
                </a:lnTo>
                <a:lnTo>
                  <a:pt x="1643" y="2229"/>
                </a:lnTo>
                <a:lnTo>
                  <a:pt x="1656" y="2231"/>
                </a:lnTo>
                <a:lnTo>
                  <a:pt x="1666" y="2234"/>
                </a:lnTo>
                <a:lnTo>
                  <a:pt x="1674" y="2237"/>
                </a:lnTo>
                <a:lnTo>
                  <a:pt x="1681" y="2242"/>
                </a:lnTo>
                <a:lnTo>
                  <a:pt x="1686" y="2249"/>
                </a:lnTo>
                <a:lnTo>
                  <a:pt x="1689" y="2256"/>
                </a:lnTo>
                <a:lnTo>
                  <a:pt x="1693" y="2264"/>
                </a:lnTo>
                <a:lnTo>
                  <a:pt x="1693" y="2273"/>
                </a:lnTo>
                <a:lnTo>
                  <a:pt x="1693" y="2273"/>
                </a:lnTo>
                <a:lnTo>
                  <a:pt x="1693" y="2282"/>
                </a:lnTo>
                <a:lnTo>
                  <a:pt x="1690" y="2292"/>
                </a:lnTo>
                <a:lnTo>
                  <a:pt x="1690" y="2292"/>
                </a:lnTo>
                <a:close/>
                <a:moveTo>
                  <a:pt x="564" y="849"/>
                </a:moveTo>
                <a:lnTo>
                  <a:pt x="564" y="1298"/>
                </a:lnTo>
                <a:lnTo>
                  <a:pt x="1166" y="1298"/>
                </a:lnTo>
                <a:lnTo>
                  <a:pt x="1166" y="848"/>
                </a:lnTo>
                <a:lnTo>
                  <a:pt x="1105" y="827"/>
                </a:lnTo>
                <a:lnTo>
                  <a:pt x="1105" y="827"/>
                </a:lnTo>
                <a:lnTo>
                  <a:pt x="1109" y="833"/>
                </a:lnTo>
                <a:lnTo>
                  <a:pt x="1109" y="833"/>
                </a:lnTo>
                <a:lnTo>
                  <a:pt x="1111" y="841"/>
                </a:lnTo>
                <a:lnTo>
                  <a:pt x="1112" y="849"/>
                </a:lnTo>
                <a:lnTo>
                  <a:pt x="1113" y="857"/>
                </a:lnTo>
                <a:lnTo>
                  <a:pt x="1115" y="865"/>
                </a:lnTo>
                <a:lnTo>
                  <a:pt x="1115" y="865"/>
                </a:lnTo>
                <a:lnTo>
                  <a:pt x="1113" y="879"/>
                </a:lnTo>
                <a:lnTo>
                  <a:pt x="1110" y="894"/>
                </a:lnTo>
                <a:lnTo>
                  <a:pt x="1104" y="908"/>
                </a:lnTo>
                <a:lnTo>
                  <a:pt x="1097" y="922"/>
                </a:lnTo>
                <a:lnTo>
                  <a:pt x="1087" y="934"/>
                </a:lnTo>
                <a:lnTo>
                  <a:pt x="1076" y="948"/>
                </a:lnTo>
                <a:lnTo>
                  <a:pt x="1062" y="960"/>
                </a:lnTo>
                <a:lnTo>
                  <a:pt x="1046" y="971"/>
                </a:lnTo>
                <a:lnTo>
                  <a:pt x="1046" y="971"/>
                </a:lnTo>
                <a:lnTo>
                  <a:pt x="1028" y="983"/>
                </a:lnTo>
                <a:lnTo>
                  <a:pt x="1009" y="992"/>
                </a:lnTo>
                <a:lnTo>
                  <a:pt x="988" y="1001"/>
                </a:lnTo>
                <a:lnTo>
                  <a:pt x="965" y="1008"/>
                </a:lnTo>
                <a:lnTo>
                  <a:pt x="942" y="1014"/>
                </a:lnTo>
                <a:lnTo>
                  <a:pt x="917" y="1018"/>
                </a:lnTo>
                <a:lnTo>
                  <a:pt x="892" y="1021"/>
                </a:lnTo>
                <a:lnTo>
                  <a:pt x="865" y="1022"/>
                </a:lnTo>
                <a:lnTo>
                  <a:pt x="865" y="1022"/>
                </a:lnTo>
                <a:lnTo>
                  <a:pt x="838" y="1021"/>
                </a:lnTo>
                <a:lnTo>
                  <a:pt x="812" y="1018"/>
                </a:lnTo>
                <a:lnTo>
                  <a:pt x="787" y="1014"/>
                </a:lnTo>
                <a:lnTo>
                  <a:pt x="764" y="1008"/>
                </a:lnTo>
                <a:lnTo>
                  <a:pt x="741" y="1001"/>
                </a:lnTo>
                <a:lnTo>
                  <a:pt x="720" y="992"/>
                </a:lnTo>
                <a:lnTo>
                  <a:pt x="701" y="983"/>
                </a:lnTo>
                <a:lnTo>
                  <a:pt x="684" y="971"/>
                </a:lnTo>
                <a:lnTo>
                  <a:pt x="684" y="971"/>
                </a:lnTo>
                <a:lnTo>
                  <a:pt x="668" y="960"/>
                </a:lnTo>
                <a:lnTo>
                  <a:pt x="654" y="948"/>
                </a:lnTo>
                <a:lnTo>
                  <a:pt x="642" y="934"/>
                </a:lnTo>
                <a:lnTo>
                  <a:pt x="633" y="922"/>
                </a:lnTo>
                <a:lnTo>
                  <a:pt x="625" y="908"/>
                </a:lnTo>
                <a:lnTo>
                  <a:pt x="619" y="894"/>
                </a:lnTo>
                <a:lnTo>
                  <a:pt x="616" y="879"/>
                </a:lnTo>
                <a:lnTo>
                  <a:pt x="616" y="865"/>
                </a:lnTo>
                <a:lnTo>
                  <a:pt x="616" y="865"/>
                </a:lnTo>
                <a:lnTo>
                  <a:pt x="616" y="856"/>
                </a:lnTo>
                <a:lnTo>
                  <a:pt x="617" y="847"/>
                </a:lnTo>
                <a:lnTo>
                  <a:pt x="619" y="838"/>
                </a:lnTo>
                <a:lnTo>
                  <a:pt x="623" y="829"/>
                </a:lnTo>
                <a:lnTo>
                  <a:pt x="564" y="849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vert="horz" wrap="square" lIns="84362" tIns="42181" rIns="84362" bIns="4218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938" b="0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Freeform 29">
            <a:extLst>
              <a:ext uri="{FF2B5EF4-FFF2-40B4-BE49-F238E27FC236}">
                <a16:creationId xmlns:a16="http://schemas.microsoft.com/office/drawing/2014/main" id="{5B640203-AE91-3FDE-33B6-0F7FC0CACF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02157" y="4270908"/>
            <a:ext cx="251869" cy="375644"/>
          </a:xfrm>
          <a:custGeom>
            <a:avLst/>
            <a:gdLst>
              <a:gd name="T0" fmla="*/ 573 w 1750"/>
              <a:gd name="T1" fmla="*/ 606 h 2610"/>
              <a:gd name="T2" fmla="*/ 685 w 1750"/>
              <a:gd name="T3" fmla="*/ 741 h 2610"/>
              <a:gd name="T4" fmla="*/ 849 w 1750"/>
              <a:gd name="T5" fmla="*/ 800 h 2610"/>
              <a:gd name="T6" fmla="*/ 1005 w 1750"/>
              <a:gd name="T7" fmla="*/ 765 h 2610"/>
              <a:gd name="T8" fmla="*/ 1134 w 1750"/>
              <a:gd name="T9" fmla="*/ 649 h 2610"/>
              <a:gd name="T10" fmla="*/ 1189 w 1750"/>
              <a:gd name="T11" fmla="*/ 476 h 2610"/>
              <a:gd name="T12" fmla="*/ 1173 w 1750"/>
              <a:gd name="T13" fmla="*/ 170 h 2610"/>
              <a:gd name="T14" fmla="*/ 1087 w 1750"/>
              <a:gd name="T15" fmla="*/ 49 h 2610"/>
              <a:gd name="T16" fmla="*/ 865 w 1750"/>
              <a:gd name="T17" fmla="*/ 0 h 2610"/>
              <a:gd name="T18" fmla="*/ 660 w 1750"/>
              <a:gd name="T19" fmla="*/ 43 h 2610"/>
              <a:gd name="T20" fmla="*/ 563 w 1750"/>
              <a:gd name="T21" fmla="*/ 159 h 2610"/>
              <a:gd name="T22" fmla="*/ 541 w 1750"/>
              <a:gd name="T23" fmla="*/ 459 h 2610"/>
              <a:gd name="T24" fmla="*/ 1080 w 1750"/>
              <a:gd name="T25" fmla="*/ 381 h 2610"/>
              <a:gd name="T26" fmla="*/ 770 w 1750"/>
              <a:gd name="T27" fmla="*/ 360 h 2610"/>
              <a:gd name="T28" fmla="*/ 622 w 1750"/>
              <a:gd name="T29" fmla="*/ 372 h 2610"/>
              <a:gd name="T30" fmla="*/ 896 w 1750"/>
              <a:gd name="T31" fmla="*/ 284 h 2610"/>
              <a:gd name="T32" fmla="*/ 642 w 1750"/>
              <a:gd name="T33" fmla="*/ 129 h 2610"/>
              <a:gd name="T34" fmla="*/ 777 w 1750"/>
              <a:gd name="T35" fmla="*/ 62 h 2610"/>
              <a:gd name="T36" fmla="*/ 990 w 1750"/>
              <a:gd name="T37" fmla="*/ 69 h 2610"/>
              <a:gd name="T38" fmla="*/ 1096 w 1750"/>
              <a:gd name="T39" fmla="*/ 136 h 2610"/>
              <a:gd name="T40" fmla="*/ 1007 w 1750"/>
              <a:gd name="T41" fmla="*/ 257 h 2610"/>
              <a:gd name="T42" fmla="*/ 599 w 1750"/>
              <a:gd name="T43" fmla="*/ 277 h 2610"/>
              <a:gd name="T44" fmla="*/ 642 w 1750"/>
              <a:gd name="T45" fmla="*/ 419 h 2610"/>
              <a:gd name="T46" fmla="*/ 815 w 1750"/>
              <a:gd name="T47" fmla="*/ 395 h 2610"/>
              <a:gd name="T48" fmla="*/ 1079 w 1750"/>
              <a:gd name="T49" fmla="*/ 419 h 2610"/>
              <a:gd name="T50" fmla="*/ 1132 w 1750"/>
              <a:gd name="T51" fmla="*/ 488 h 2610"/>
              <a:gd name="T52" fmla="*/ 992 w 1750"/>
              <a:gd name="T53" fmla="*/ 709 h 2610"/>
              <a:gd name="T54" fmla="*/ 839 w 1750"/>
              <a:gd name="T55" fmla="*/ 742 h 2610"/>
              <a:gd name="T56" fmla="*/ 645 w 1750"/>
              <a:gd name="T57" fmla="*/ 618 h 2610"/>
              <a:gd name="T58" fmla="*/ 598 w 1750"/>
              <a:gd name="T59" fmla="*/ 399 h 2610"/>
              <a:gd name="T60" fmla="*/ 1678 w 1750"/>
              <a:gd name="T61" fmla="*/ 2178 h 2610"/>
              <a:gd name="T62" fmla="*/ 1675 w 1750"/>
              <a:gd name="T63" fmla="*/ 1079 h 2610"/>
              <a:gd name="T64" fmla="*/ 1467 w 1750"/>
              <a:gd name="T65" fmla="*/ 1298 h 2610"/>
              <a:gd name="T66" fmla="*/ 221 w 1750"/>
              <a:gd name="T67" fmla="*/ 966 h 2610"/>
              <a:gd name="T68" fmla="*/ 40 w 1750"/>
              <a:gd name="T69" fmla="*/ 1140 h 2610"/>
              <a:gd name="T70" fmla="*/ 48 w 1750"/>
              <a:gd name="T71" fmla="*/ 2188 h 2610"/>
              <a:gd name="T72" fmla="*/ 0 w 1750"/>
              <a:gd name="T73" fmla="*/ 2273 h 2610"/>
              <a:gd name="T74" fmla="*/ 110 w 1750"/>
              <a:gd name="T75" fmla="*/ 2588 h 2610"/>
              <a:gd name="T76" fmla="*/ 203 w 1750"/>
              <a:gd name="T77" fmla="*/ 2605 h 2610"/>
              <a:gd name="T78" fmla="*/ 1294 w 1750"/>
              <a:gd name="T79" fmla="*/ 2425 h 2610"/>
              <a:gd name="T80" fmla="*/ 1517 w 1750"/>
              <a:gd name="T81" fmla="*/ 2592 h 2610"/>
              <a:gd name="T82" fmla="*/ 1610 w 1750"/>
              <a:gd name="T83" fmla="*/ 2604 h 2610"/>
              <a:gd name="T84" fmla="*/ 1749 w 1750"/>
              <a:gd name="T85" fmla="*/ 2282 h 2610"/>
              <a:gd name="T86" fmla="*/ 1719 w 1750"/>
              <a:gd name="T87" fmla="*/ 2201 h 2610"/>
              <a:gd name="T88" fmla="*/ 152 w 1750"/>
              <a:gd name="T89" fmla="*/ 2548 h 2610"/>
              <a:gd name="T90" fmla="*/ 57 w 1750"/>
              <a:gd name="T91" fmla="*/ 2264 h 2610"/>
              <a:gd name="T92" fmla="*/ 429 w 1750"/>
              <a:gd name="T93" fmla="*/ 2322 h 2610"/>
              <a:gd name="T94" fmla="*/ 362 w 1750"/>
              <a:gd name="T95" fmla="*/ 2445 h 2610"/>
              <a:gd name="T96" fmla="*/ 478 w 1750"/>
              <a:gd name="T97" fmla="*/ 2368 h 2610"/>
              <a:gd name="T98" fmla="*/ 399 w 1750"/>
              <a:gd name="T99" fmla="*/ 1413 h 2610"/>
              <a:gd name="T100" fmla="*/ 1610 w 1750"/>
              <a:gd name="T101" fmla="*/ 2539 h 2610"/>
              <a:gd name="T102" fmla="*/ 1387 w 1750"/>
              <a:gd name="T103" fmla="*/ 2445 h 2610"/>
              <a:gd name="T104" fmla="*/ 1321 w 1750"/>
              <a:gd name="T105" fmla="*/ 2322 h 2610"/>
              <a:gd name="T106" fmla="*/ 1674 w 1750"/>
              <a:gd name="T107" fmla="*/ 2237 h 2610"/>
              <a:gd name="T108" fmla="*/ 564 w 1750"/>
              <a:gd name="T109" fmla="*/ 1298 h 2610"/>
              <a:gd name="T110" fmla="*/ 1115 w 1750"/>
              <a:gd name="T111" fmla="*/ 865 h 2610"/>
              <a:gd name="T112" fmla="*/ 1009 w 1750"/>
              <a:gd name="T113" fmla="*/ 992 h 2610"/>
              <a:gd name="T114" fmla="*/ 764 w 1750"/>
              <a:gd name="T115" fmla="*/ 1008 h 2610"/>
              <a:gd name="T116" fmla="*/ 619 w 1750"/>
              <a:gd name="T117" fmla="*/ 894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50" h="2610">
                <a:moveTo>
                  <a:pt x="541" y="459"/>
                </a:moveTo>
                <a:lnTo>
                  <a:pt x="541" y="459"/>
                </a:lnTo>
                <a:lnTo>
                  <a:pt x="541" y="476"/>
                </a:lnTo>
                <a:lnTo>
                  <a:pt x="542" y="494"/>
                </a:lnTo>
                <a:lnTo>
                  <a:pt x="545" y="511"/>
                </a:lnTo>
                <a:lnTo>
                  <a:pt x="548" y="527"/>
                </a:lnTo>
                <a:lnTo>
                  <a:pt x="552" y="543"/>
                </a:lnTo>
                <a:lnTo>
                  <a:pt x="556" y="559"/>
                </a:lnTo>
                <a:lnTo>
                  <a:pt x="561" y="575"/>
                </a:lnTo>
                <a:lnTo>
                  <a:pt x="566" y="590"/>
                </a:lnTo>
                <a:lnTo>
                  <a:pt x="573" y="606"/>
                </a:lnTo>
                <a:lnTo>
                  <a:pt x="580" y="620"/>
                </a:lnTo>
                <a:lnTo>
                  <a:pt x="588" y="635"/>
                </a:lnTo>
                <a:lnTo>
                  <a:pt x="596" y="649"/>
                </a:lnTo>
                <a:lnTo>
                  <a:pt x="606" y="662"/>
                </a:lnTo>
                <a:lnTo>
                  <a:pt x="616" y="676"/>
                </a:lnTo>
                <a:lnTo>
                  <a:pt x="626" y="687"/>
                </a:lnTo>
                <a:lnTo>
                  <a:pt x="637" y="700"/>
                </a:lnTo>
                <a:lnTo>
                  <a:pt x="648" y="710"/>
                </a:lnTo>
                <a:lnTo>
                  <a:pt x="660" y="722"/>
                </a:lnTo>
                <a:lnTo>
                  <a:pt x="672" y="732"/>
                </a:lnTo>
                <a:lnTo>
                  <a:pt x="685" y="741"/>
                </a:lnTo>
                <a:lnTo>
                  <a:pt x="697" y="750"/>
                </a:lnTo>
                <a:lnTo>
                  <a:pt x="711" y="758"/>
                </a:lnTo>
                <a:lnTo>
                  <a:pt x="725" y="765"/>
                </a:lnTo>
                <a:lnTo>
                  <a:pt x="740" y="772"/>
                </a:lnTo>
                <a:lnTo>
                  <a:pt x="755" y="779"/>
                </a:lnTo>
                <a:lnTo>
                  <a:pt x="770" y="785"/>
                </a:lnTo>
                <a:lnTo>
                  <a:pt x="785" y="789"/>
                </a:lnTo>
                <a:lnTo>
                  <a:pt x="801" y="793"/>
                </a:lnTo>
                <a:lnTo>
                  <a:pt x="816" y="796"/>
                </a:lnTo>
                <a:lnTo>
                  <a:pt x="833" y="799"/>
                </a:lnTo>
                <a:lnTo>
                  <a:pt x="849" y="800"/>
                </a:lnTo>
                <a:lnTo>
                  <a:pt x="865" y="800"/>
                </a:lnTo>
                <a:lnTo>
                  <a:pt x="865" y="800"/>
                </a:lnTo>
                <a:lnTo>
                  <a:pt x="882" y="800"/>
                </a:lnTo>
                <a:lnTo>
                  <a:pt x="899" y="799"/>
                </a:lnTo>
                <a:lnTo>
                  <a:pt x="915" y="796"/>
                </a:lnTo>
                <a:lnTo>
                  <a:pt x="931" y="793"/>
                </a:lnTo>
                <a:lnTo>
                  <a:pt x="947" y="789"/>
                </a:lnTo>
                <a:lnTo>
                  <a:pt x="962" y="785"/>
                </a:lnTo>
                <a:lnTo>
                  <a:pt x="977" y="779"/>
                </a:lnTo>
                <a:lnTo>
                  <a:pt x="992" y="772"/>
                </a:lnTo>
                <a:lnTo>
                  <a:pt x="1005" y="765"/>
                </a:lnTo>
                <a:lnTo>
                  <a:pt x="1019" y="758"/>
                </a:lnTo>
                <a:lnTo>
                  <a:pt x="1033" y="750"/>
                </a:lnTo>
                <a:lnTo>
                  <a:pt x="1047" y="741"/>
                </a:lnTo>
                <a:lnTo>
                  <a:pt x="1059" y="732"/>
                </a:lnTo>
                <a:lnTo>
                  <a:pt x="1071" y="722"/>
                </a:lnTo>
                <a:lnTo>
                  <a:pt x="1084" y="710"/>
                </a:lnTo>
                <a:lnTo>
                  <a:pt x="1095" y="700"/>
                </a:lnTo>
                <a:lnTo>
                  <a:pt x="1105" y="687"/>
                </a:lnTo>
                <a:lnTo>
                  <a:pt x="1116" y="676"/>
                </a:lnTo>
                <a:lnTo>
                  <a:pt x="1125" y="662"/>
                </a:lnTo>
                <a:lnTo>
                  <a:pt x="1134" y="649"/>
                </a:lnTo>
                <a:lnTo>
                  <a:pt x="1142" y="635"/>
                </a:lnTo>
                <a:lnTo>
                  <a:pt x="1150" y="620"/>
                </a:lnTo>
                <a:lnTo>
                  <a:pt x="1158" y="606"/>
                </a:lnTo>
                <a:lnTo>
                  <a:pt x="1164" y="590"/>
                </a:lnTo>
                <a:lnTo>
                  <a:pt x="1170" y="575"/>
                </a:lnTo>
                <a:lnTo>
                  <a:pt x="1175" y="559"/>
                </a:lnTo>
                <a:lnTo>
                  <a:pt x="1180" y="543"/>
                </a:lnTo>
                <a:lnTo>
                  <a:pt x="1184" y="527"/>
                </a:lnTo>
                <a:lnTo>
                  <a:pt x="1186" y="511"/>
                </a:lnTo>
                <a:lnTo>
                  <a:pt x="1188" y="494"/>
                </a:lnTo>
                <a:lnTo>
                  <a:pt x="1189" y="476"/>
                </a:lnTo>
                <a:lnTo>
                  <a:pt x="1190" y="459"/>
                </a:lnTo>
                <a:lnTo>
                  <a:pt x="1190" y="459"/>
                </a:lnTo>
                <a:lnTo>
                  <a:pt x="1190" y="360"/>
                </a:lnTo>
                <a:lnTo>
                  <a:pt x="1190" y="339"/>
                </a:lnTo>
                <a:lnTo>
                  <a:pt x="1190" y="339"/>
                </a:lnTo>
                <a:lnTo>
                  <a:pt x="1190" y="307"/>
                </a:lnTo>
                <a:lnTo>
                  <a:pt x="1189" y="275"/>
                </a:lnTo>
                <a:lnTo>
                  <a:pt x="1187" y="244"/>
                </a:lnTo>
                <a:lnTo>
                  <a:pt x="1184" y="214"/>
                </a:lnTo>
                <a:lnTo>
                  <a:pt x="1178" y="185"/>
                </a:lnTo>
                <a:lnTo>
                  <a:pt x="1173" y="170"/>
                </a:lnTo>
                <a:lnTo>
                  <a:pt x="1169" y="157"/>
                </a:lnTo>
                <a:lnTo>
                  <a:pt x="1164" y="143"/>
                </a:lnTo>
                <a:lnTo>
                  <a:pt x="1157" y="129"/>
                </a:lnTo>
                <a:lnTo>
                  <a:pt x="1150" y="116"/>
                </a:lnTo>
                <a:lnTo>
                  <a:pt x="1142" y="104"/>
                </a:lnTo>
                <a:lnTo>
                  <a:pt x="1142" y="104"/>
                </a:lnTo>
                <a:lnTo>
                  <a:pt x="1133" y="92"/>
                </a:lnTo>
                <a:lnTo>
                  <a:pt x="1123" y="81"/>
                </a:lnTo>
                <a:lnTo>
                  <a:pt x="1112" y="69"/>
                </a:lnTo>
                <a:lnTo>
                  <a:pt x="1100" y="59"/>
                </a:lnTo>
                <a:lnTo>
                  <a:pt x="1087" y="49"/>
                </a:lnTo>
                <a:lnTo>
                  <a:pt x="1072" y="41"/>
                </a:lnTo>
                <a:lnTo>
                  <a:pt x="1057" y="33"/>
                </a:lnTo>
                <a:lnTo>
                  <a:pt x="1041" y="26"/>
                </a:lnTo>
                <a:lnTo>
                  <a:pt x="1023" y="21"/>
                </a:lnTo>
                <a:lnTo>
                  <a:pt x="1004" y="15"/>
                </a:lnTo>
                <a:lnTo>
                  <a:pt x="985" y="10"/>
                </a:lnTo>
                <a:lnTo>
                  <a:pt x="963" y="7"/>
                </a:lnTo>
                <a:lnTo>
                  <a:pt x="941" y="3"/>
                </a:lnTo>
                <a:lnTo>
                  <a:pt x="917" y="1"/>
                </a:lnTo>
                <a:lnTo>
                  <a:pt x="892" y="0"/>
                </a:lnTo>
                <a:lnTo>
                  <a:pt x="865" y="0"/>
                </a:lnTo>
                <a:lnTo>
                  <a:pt x="865" y="0"/>
                </a:lnTo>
                <a:lnTo>
                  <a:pt x="839" y="0"/>
                </a:lnTo>
                <a:lnTo>
                  <a:pt x="815" y="1"/>
                </a:lnTo>
                <a:lnTo>
                  <a:pt x="791" y="3"/>
                </a:lnTo>
                <a:lnTo>
                  <a:pt x="769" y="7"/>
                </a:lnTo>
                <a:lnTo>
                  <a:pt x="747" y="10"/>
                </a:lnTo>
                <a:lnTo>
                  <a:pt x="727" y="15"/>
                </a:lnTo>
                <a:lnTo>
                  <a:pt x="709" y="21"/>
                </a:lnTo>
                <a:lnTo>
                  <a:pt x="691" y="28"/>
                </a:lnTo>
                <a:lnTo>
                  <a:pt x="674" y="35"/>
                </a:lnTo>
                <a:lnTo>
                  <a:pt x="660" y="43"/>
                </a:lnTo>
                <a:lnTo>
                  <a:pt x="645" y="51"/>
                </a:lnTo>
                <a:lnTo>
                  <a:pt x="632" y="61"/>
                </a:lnTo>
                <a:lnTo>
                  <a:pt x="619" y="70"/>
                </a:lnTo>
                <a:lnTo>
                  <a:pt x="609" y="82"/>
                </a:lnTo>
                <a:lnTo>
                  <a:pt x="599" y="93"/>
                </a:lnTo>
                <a:lnTo>
                  <a:pt x="589" y="106"/>
                </a:lnTo>
                <a:lnTo>
                  <a:pt x="589" y="106"/>
                </a:lnTo>
                <a:lnTo>
                  <a:pt x="581" y="119"/>
                </a:lnTo>
                <a:lnTo>
                  <a:pt x="575" y="131"/>
                </a:lnTo>
                <a:lnTo>
                  <a:pt x="568" y="145"/>
                </a:lnTo>
                <a:lnTo>
                  <a:pt x="563" y="159"/>
                </a:lnTo>
                <a:lnTo>
                  <a:pt x="557" y="174"/>
                </a:lnTo>
                <a:lnTo>
                  <a:pt x="554" y="188"/>
                </a:lnTo>
                <a:lnTo>
                  <a:pt x="548" y="218"/>
                </a:lnTo>
                <a:lnTo>
                  <a:pt x="543" y="249"/>
                </a:lnTo>
                <a:lnTo>
                  <a:pt x="542" y="281"/>
                </a:lnTo>
                <a:lnTo>
                  <a:pt x="541" y="313"/>
                </a:lnTo>
                <a:lnTo>
                  <a:pt x="540" y="345"/>
                </a:lnTo>
                <a:lnTo>
                  <a:pt x="540" y="345"/>
                </a:lnTo>
                <a:lnTo>
                  <a:pt x="540" y="360"/>
                </a:lnTo>
                <a:lnTo>
                  <a:pt x="540" y="360"/>
                </a:lnTo>
                <a:lnTo>
                  <a:pt x="541" y="459"/>
                </a:lnTo>
                <a:lnTo>
                  <a:pt x="541" y="459"/>
                </a:lnTo>
                <a:close/>
                <a:moveTo>
                  <a:pt x="1134" y="316"/>
                </a:moveTo>
                <a:lnTo>
                  <a:pt x="1115" y="365"/>
                </a:lnTo>
                <a:lnTo>
                  <a:pt x="1115" y="365"/>
                </a:lnTo>
                <a:lnTo>
                  <a:pt x="1112" y="368"/>
                </a:lnTo>
                <a:lnTo>
                  <a:pt x="1110" y="372"/>
                </a:lnTo>
                <a:lnTo>
                  <a:pt x="1104" y="377"/>
                </a:lnTo>
                <a:lnTo>
                  <a:pt x="1096" y="381"/>
                </a:lnTo>
                <a:lnTo>
                  <a:pt x="1088" y="382"/>
                </a:lnTo>
                <a:lnTo>
                  <a:pt x="1088" y="382"/>
                </a:lnTo>
                <a:lnTo>
                  <a:pt x="1080" y="381"/>
                </a:lnTo>
                <a:lnTo>
                  <a:pt x="1080" y="381"/>
                </a:lnTo>
                <a:lnTo>
                  <a:pt x="1065" y="376"/>
                </a:lnTo>
                <a:lnTo>
                  <a:pt x="1048" y="373"/>
                </a:lnTo>
                <a:lnTo>
                  <a:pt x="1023" y="368"/>
                </a:lnTo>
                <a:lnTo>
                  <a:pt x="993" y="364"/>
                </a:lnTo>
                <a:lnTo>
                  <a:pt x="955" y="360"/>
                </a:lnTo>
                <a:lnTo>
                  <a:pt x="911" y="357"/>
                </a:lnTo>
                <a:lnTo>
                  <a:pt x="862" y="356"/>
                </a:lnTo>
                <a:lnTo>
                  <a:pt x="862" y="356"/>
                </a:lnTo>
                <a:lnTo>
                  <a:pt x="812" y="357"/>
                </a:lnTo>
                <a:lnTo>
                  <a:pt x="770" y="360"/>
                </a:lnTo>
                <a:lnTo>
                  <a:pt x="734" y="364"/>
                </a:lnTo>
                <a:lnTo>
                  <a:pt x="704" y="368"/>
                </a:lnTo>
                <a:lnTo>
                  <a:pt x="681" y="372"/>
                </a:lnTo>
                <a:lnTo>
                  <a:pt x="664" y="376"/>
                </a:lnTo>
                <a:lnTo>
                  <a:pt x="650" y="380"/>
                </a:lnTo>
                <a:lnTo>
                  <a:pt x="650" y="380"/>
                </a:lnTo>
                <a:lnTo>
                  <a:pt x="642" y="381"/>
                </a:lnTo>
                <a:lnTo>
                  <a:pt x="642" y="381"/>
                </a:lnTo>
                <a:lnTo>
                  <a:pt x="634" y="380"/>
                </a:lnTo>
                <a:lnTo>
                  <a:pt x="627" y="376"/>
                </a:lnTo>
                <a:lnTo>
                  <a:pt x="622" y="372"/>
                </a:lnTo>
                <a:lnTo>
                  <a:pt x="618" y="365"/>
                </a:lnTo>
                <a:lnTo>
                  <a:pt x="600" y="315"/>
                </a:lnTo>
                <a:lnTo>
                  <a:pt x="600" y="315"/>
                </a:lnTo>
                <a:lnTo>
                  <a:pt x="652" y="306"/>
                </a:lnTo>
                <a:lnTo>
                  <a:pt x="723" y="296"/>
                </a:lnTo>
                <a:lnTo>
                  <a:pt x="761" y="291"/>
                </a:lnTo>
                <a:lnTo>
                  <a:pt x="797" y="288"/>
                </a:lnTo>
                <a:lnTo>
                  <a:pt x="833" y="284"/>
                </a:lnTo>
                <a:lnTo>
                  <a:pt x="865" y="283"/>
                </a:lnTo>
                <a:lnTo>
                  <a:pt x="865" y="283"/>
                </a:lnTo>
                <a:lnTo>
                  <a:pt x="896" y="284"/>
                </a:lnTo>
                <a:lnTo>
                  <a:pt x="932" y="287"/>
                </a:lnTo>
                <a:lnTo>
                  <a:pt x="970" y="290"/>
                </a:lnTo>
                <a:lnTo>
                  <a:pt x="1008" y="295"/>
                </a:lnTo>
                <a:lnTo>
                  <a:pt x="1079" y="304"/>
                </a:lnTo>
                <a:lnTo>
                  <a:pt x="1134" y="312"/>
                </a:lnTo>
                <a:lnTo>
                  <a:pt x="1134" y="312"/>
                </a:lnTo>
                <a:lnTo>
                  <a:pt x="1134" y="316"/>
                </a:lnTo>
                <a:lnTo>
                  <a:pt x="1134" y="316"/>
                </a:lnTo>
                <a:close/>
                <a:moveTo>
                  <a:pt x="635" y="138"/>
                </a:moveTo>
                <a:lnTo>
                  <a:pt x="635" y="138"/>
                </a:lnTo>
                <a:lnTo>
                  <a:pt x="642" y="129"/>
                </a:lnTo>
                <a:lnTo>
                  <a:pt x="649" y="121"/>
                </a:lnTo>
                <a:lnTo>
                  <a:pt x="657" y="113"/>
                </a:lnTo>
                <a:lnTo>
                  <a:pt x="666" y="105"/>
                </a:lnTo>
                <a:lnTo>
                  <a:pt x="676" y="98"/>
                </a:lnTo>
                <a:lnTo>
                  <a:pt x="687" y="91"/>
                </a:lnTo>
                <a:lnTo>
                  <a:pt x="699" y="85"/>
                </a:lnTo>
                <a:lnTo>
                  <a:pt x="712" y="79"/>
                </a:lnTo>
                <a:lnTo>
                  <a:pt x="726" y="75"/>
                </a:lnTo>
                <a:lnTo>
                  <a:pt x="742" y="70"/>
                </a:lnTo>
                <a:lnTo>
                  <a:pt x="758" y="66"/>
                </a:lnTo>
                <a:lnTo>
                  <a:pt x="777" y="62"/>
                </a:lnTo>
                <a:lnTo>
                  <a:pt x="796" y="60"/>
                </a:lnTo>
                <a:lnTo>
                  <a:pt x="818" y="58"/>
                </a:lnTo>
                <a:lnTo>
                  <a:pt x="841" y="56"/>
                </a:lnTo>
                <a:lnTo>
                  <a:pt x="865" y="56"/>
                </a:lnTo>
                <a:lnTo>
                  <a:pt x="865" y="56"/>
                </a:lnTo>
                <a:lnTo>
                  <a:pt x="891" y="56"/>
                </a:lnTo>
                <a:lnTo>
                  <a:pt x="913" y="58"/>
                </a:lnTo>
                <a:lnTo>
                  <a:pt x="935" y="60"/>
                </a:lnTo>
                <a:lnTo>
                  <a:pt x="955" y="62"/>
                </a:lnTo>
                <a:lnTo>
                  <a:pt x="973" y="66"/>
                </a:lnTo>
                <a:lnTo>
                  <a:pt x="990" y="69"/>
                </a:lnTo>
                <a:lnTo>
                  <a:pt x="1005" y="74"/>
                </a:lnTo>
                <a:lnTo>
                  <a:pt x="1020" y="79"/>
                </a:lnTo>
                <a:lnTo>
                  <a:pt x="1033" y="84"/>
                </a:lnTo>
                <a:lnTo>
                  <a:pt x="1044" y="91"/>
                </a:lnTo>
                <a:lnTo>
                  <a:pt x="1056" y="97"/>
                </a:lnTo>
                <a:lnTo>
                  <a:pt x="1065" y="104"/>
                </a:lnTo>
                <a:lnTo>
                  <a:pt x="1074" y="112"/>
                </a:lnTo>
                <a:lnTo>
                  <a:pt x="1082" y="120"/>
                </a:lnTo>
                <a:lnTo>
                  <a:pt x="1089" y="128"/>
                </a:lnTo>
                <a:lnTo>
                  <a:pt x="1096" y="136"/>
                </a:lnTo>
                <a:lnTo>
                  <a:pt x="1096" y="136"/>
                </a:lnTo>
                <a:lnTo>
                  <a:pt x="1104" y="150"/>
                </a:lnTo>
                <a:lnTo>
                  <a:pt x="1111" y="163"/>
                </a:lnTo>
                <a:lnTo>
                  <a:pt x="1117" y="180"/>
                </a:lnTo>
                <a:lnTo>
                  <a:pt x="1123" y="197"/>
                </a:lnTo>
                <a:lnTo>
                  <a:pt x="1126" y="214"/>
                </a:lnTo>
                <a:lnTo>
                  <a:pt x="1128" y="232"/>
                </a:lnTo>
                <a:lnTo>
                  <a:pt x="1131" y="253"/>
                </a:lnTo>
                <a:lnTo>
                  <a:pt x="1133" y="274"/>
                </a:lnTo>
                <a:lnTo>
                  <a:pt x="1133" y="274"/>
                </a:lnTo>
                <a:lnTo>
                  <a:pt x="1077" y="266"/>
                </a:lnTo>
                <a:lnTo>
                  <a:pt x="1007" y="257"/>
                </a:lnTo>
                <a:lnTo>
                  <a:pt x="969" y="252"/>
                </a:lnTo>
                <a:lnTo>
                  <a:pt x="932" y="249"/>
                </a:lnTo>
                <a:lnTo>
                  <a:pt x="897" y="247"/>
                </a:lnTo>
                <a:lnTo>
                  <a:pt x="865" y="246"/>
                </a:lnTo>
                <a:lnTo>
                  <a:pt x="865" y="246"/>
                </a:lnTo>
                <a:lnTo>
                  <a:pt x="833" y="247"/>
                </a:lnTo>
                <a:lnTo>
                  <a:pt x="797" y="250"/>
                </a:lnTo>
                <a:lnTo>
                  <a:pt x="760" y="253"/>
                </a:lnTo>
                <a:lnTo>
                  <a:pt x="723" y="258"/>
                </a:lnTo>
                <a:lnTo>
                  <a:pt x="653" y="268"/>
                </a:lnTo>
                <a:lnTo>
                  <a:pt x="599" y="277"/>
                </a:lnTo>
                <a:lnTo>
                  <a:pt x="599" y="277"/>
                </a:lnTo>
                <a:lnTo>
                  <a:pt x="600" y="257"/>
                </a:lnTo>
                <a:lnTo>
                  <a:pt x="602" y="237"/>
                </a:lnTo>
                <a:lnTo>
                  <a:pt x="606" y="218"/>
                </a:lnTo>
                <a:lnTo>
                  <a:pt x="609" y="199"/>
                </a:lnTo>
                <a:lnTo>
                  <a:pt x="615" y="182"/>
                </a:lnTo>
                <a:lnTo>
                  <a:pt x="620" y="166"/>
                </a:lnTo>
                <a:lnTo>
                  <a:pt x="627" y="151"/>
                </a:lnTo>
                <a:lnTo>
                  <a:pt x="635" y="138"/>
                </a:lnTo>
                <a:lnTo>
                  <a:pt x="635" y="138"/>
                </a:lnTo>
                <a:close/>
                <a:moveTo>
                  <a:pt x="642" y="419"/>
                </a:moveTo>
                <a:lnTo>
                  <a:pt x="642" y="419"/>
                </a:lnTo>
                <a:lnTo>
                  <a:pt x="652" y="418"/>
                </a:lnTo>
                <a:lnTo>
                  <a:pt x="662" y="415"/>
                </a:lnTo>
                <a:lnTo>
                  <a:pt x="662" y="415"/>
                </a:lnTo>
                <a:lnTo>
                  <a:pt x="673" y="412"/>
                </a:lnTo>
                <a:lnTo>
                  <a:pt x="688" y="409"/>
                </a:lnTo>
                <a:lnTo>
                  <a:pt x="710" y="405"/>
                </a:lnTo>
                <a:lnTo>
                  <a:pt x="710" y="405"/>
                </a:lnTo>
                <a:lnTo>
                  <a:pt x="739" y="400"/>
                </a:lnTo>
                <a:lnTo>
                  <a:pt x="773" y="397"/>
                </a:lnTo>
                <a:lnTo>
                  <a:pt x="815" y="395"/>
                </a:lnTo>
                <a:lnTo>
                  <a:pt x="862" y="394"/>
                </a:lnTo>
                <a:lnTo>
                  <a:pt x="862" y="394"/>
                </a:lnTo>
                <a:lnTo>
                  <a:pt x="910" y="395"/>
                </a:lnTo>
                <a:lnTo>
                  <a:pt x="951" y="397"/>
                </a:lnTo>
                <a:lnTo>
                  <a:pt x="987" y="402"/>
                </a:lnTo>
                <a:lnTo>
                  <a:pt x="1017" y="405"/>
                </a:lnTo>
                <a:lnTo>
                  <a:pt x="1040" y="410"/>
                </a:lnTo>
                <a:lnTo>
                  <a:pt x="1056" y="413"/>
                </a:lnTo>
                <a:lnTo>
                  <a:pt x="1069" y="417"/>
                </a:lnTo>
                <a:lnTo>
                  <a:pt x="1069" y="417"/>
                </a:lnTo>
                <a:lnTo>
                  <a:pt x="1079" y="419"/>
                </a:lnTo>
                <a:lnTo>
                  <a:pt x="1088" y="419"/>
                </a:lnTo>
                <a:lnTo>
                  <a:pt x="1088" y="419"/>
                </a:lnTo>
                <a:lnTo>
                  <a:pt x="1101" y="418"/>
                </a:lnTo>
                <a:lnTo>
                  <a:pt x="1113" y="414"/>
                </a:lnTo>
                <a:lnTo>
                  <a:pt x="1124" y="407"/>
                </a:lnTo>
                <a:lnTo>
                  <a:pt x="1134" y="399"/>
                </a:lnTo>
                <a:lnTo>
                  <a:pt x="1134" y="399"/>
                </a:lnTo>
                <a:lnTo>
                  <a:pt x="1134" y="459"/>
                </a:lnTo>
                <a:lnTo>
                  <a:pt x="1134" y="459"/>
                </a:lnTo>
                <a:lnTo>
                  <a:pt x="1133" y="474"/>
                </a:lnTo>
                <a:lnTo>
                  <a:pt x="1132" y="488"/>
                </a:lnTo>
                <a:lnTo>
                  <a:pt x="1131" y="502"/>
                </a:lnTo>
                <a:lnTo>
                  <a:pt x="1128" y="517"/>
                </a:lnTo>
                <a:lnTo>
                  <a:pt x="1121" y="543"/>
                </a:lnTo>
                <a:lnTo>
                  <a:pt x="1112" y="570"/>
                </a:lnTo>
                <a:lnTo>
                  <a:pt x="1101" y="595"/>
                </a:lnTo>
                <a:lnTo>
                  <a:pt x="1087" y="618"/>
                </a:lnTo>
                <a:lnTo>
                  <a:pt x="1071" y="640"/>
                </a:lnTo>
                <a:lnTo>
                  <a:pt x="1054" y="661"/>
                </a:lnTo>
                <a:lnTo>
                  <a:pt x="1034" y="678"/>
                </a:lnTo>
                <a:lnTo>
                  <a:pt x="1013" y="695"/>
                </a:lnTo>
                <a:lnTo>
                  <a:pt x="992" y="709"/>
                </a:lnTo>
                <a:lnTo>
                  <a:pt x="969" y="722"/>
                </a:lnTo>
                <a:lnTo>
                  <a:pt x="943" y="731"/>
                </a:lnTo>
                <a:lnTo>
                  <a:pt x="931" y="734"/>
                </a:lnTo>
                <a:lnTo>
                  <a:pt x="918" y="738"/>
                </a:lnTo>
                <a:lnTo>
                  <a:pt x="905" y="740"/>
                </a:lnTo>
                <a:lnTo>
                  <a:pt x="893" y="742"/>
                </a:lnTo>
                <a:lnTo>
                  <a:pt x="879" y="743"/>
                </a:lnTo>
                <a:lnTo>
                  <a:pt x="865" y="743"/>
                </a:lnTo>
                <a:lnTo>
                  <a:pt x="865" y="743"/>
                </a:lnTo>
                <a:lnTo>
                  <a:pt x="853" y="743"/>
                </a:lnTo>
                <a:lnTo>
                  <a:pt x="839" y="742"/>
                </a:lnTo>
                <a:lnTo>
                  <a:pt x="826" y="740"/>
                </a:lnTo>
                <a:lnTo>
                  <a:pt x="812" y="738"/>
                </a:lnTo>
                <a:lnTo>
                  <a:pt x="800" y="734"/>
                </a:lnTo>
                <a:lnTo>
                  <a:pt x="787" y="731"/>
                </a:lnTo>
                <a:lnTo>
                  <a:pt x="763" y="722"/>
                </a:lnTo>
                <a:lnTo>
                  <a:pt x="740" y="709"/>
                </a:lnTo>
                <a:lnTo>
                  <a:pt x="717" y="695"/>
                </a:lnTo>
                <a:lnTo>
                  <a:pt x="696" y="678"/>
                </a:lnTo>
                <a:lnTo>
                  <a:pt x="678" y="661"/>
                </a:lnTo>
                <a:lnTo>
                  <a:pt x="660" y="640"/>
                </a:lnTo>
                <a:lnTo>
                  <a:pt x="645" y="618"/>
                </a:lnTo>
                <a:lnTo>
                  <a:pt x="631" y="595"/>
                </a:lnTo>
                <a:lnTo>
                  <a:pt x="619" y="570"/>
                </a:lnTo>
                <a:lnTo>
                  <a:pt x="610" y="543"/>
                </a:lnTo>
                <a:lnTo>
                  <a:pt x="603" y="517"/>
                </a:lnTo>
                <a:lnTo>
                  <a:pt x="601" y="502"/>
                </a:lnTo>
                <a:lnTo>
                  <a:pt x="599" y="488"/>
                </a:lnTo>
                <a:lnTo>
                  <a:pt x="598" y="474"/>
                </a:lnTo>
                <a:lnTo>
                  <a:pt x="598" y="459"/>
                </a:lnTo>
                <a:lnTo>
                  <a:pt x="598" y="459"/>
                </a:lnTo>
                <a:lnTo>
                  <a:pt x="598" y="399"/>
                </a:lnTo>
                <a:lnTo>
                  <a:pt x="598" y="399"/>
                </a:lnTo>
                <a:lnTo>
                  <a:pt x="607" y="407"/>
                </a:lnTo>
                <a:lnTo>
                  <a:pt x="618" y="413"/>
                </a:lnTo>
                <a:lnTo>
                  <a:pt x="630" y="418"/>
                </a:lnTo>
                <a:lnTo>
                  <a:pt x="642" y="419"/>
                </a:lnTo>
                <a:lnTo>
                  <a:pt x="642" y="419"/>
                </a:lnTo>
                <a:close/>
                <a:moveTo>
                  <a:pt x="1719" y="2201"/>
                </a:moveTo>
                <a:lnTo>
                  <a:pt x="1719" y="2201"/>
                </a:lnTo>
                <a:lnTo>
                  <a:pt x="1710" y="2193"/>
                </a:lnTo>
                <a:lnTo>
                  <a:pt x="1701" y="2188"/>
                </a:lnTo>
                <a:lnTo>
                  <a:pt x="1689" y="2183"/>
                </a:lnTo>
                <a:lnTo>
                  <a:pt x="1678" y="2178"/>
                </a:lnTo>
                <a:lnTo>
                  <a:pt x="1678" y="2178"/>
                </a:lnTo>
                <a:lnTo>
                  <a:pt x="1735" y="1254"/>
                </a:lnTo>
                <a:lnTo>
                  <a:pt x="1735" y="1254"/>
                </a:lnTo>
                <a:lnTo>
                  <a:pt x="1733" y="1230"/>
                </a:lnTo>
                <a:lnTo>
                  <a:pt x="1729" y="1207"/>
                </a:lnTo>
                <a:lnTo>
                  <a:pt x="1725" y="1184"/>
                </a:lnTo>
                <a:lnTo>
                  <a:pt x="1718" y="1162"/>
                </a:lnTo>
                <a:lnTo>
                  <a:pt x="1710" y="1140"/>
                </a:lnTo>
                <a:lnTo>
                  <a:pt x="1699" y="1119"/>
                </a:lnTo>
                <a:lnTo>
                  <a:pt x="1688" y="1099"/>
                </a:lnTo>
                <a:lnTo>
                  <a:pt x="1675" y="1079"/>
                </a:lnTo>
                <a:lnTo>
                  <a:pt x="1660" y="1061"/>
                </a:lnTo>
                <a:lnTo>
                  <a:pt x="1644" y="1044"/>
                </a:lnTo>
                <a:lnTo>
                  <a:pt x="1628" y="1028"/>
                </a:lnTo>
                <a:lnTo>
                  <a:pt x="1610" y="1013"/>
                </a:lnTo>
                <a:lnTo>
                  <a:pt x="1590" y="1000"/>
                </a:lnTo>
                <a:lnTo>
                  <a:pt x="1571" y="987"/>
                </a:lnTo>
                <a:lnTo>
                  <a:pt x="1549" y="977"/>
                </a:lnTo>
                <a:lnTo>
                  <a:pt x="1527" y="969"/>
                </a:lnTo>
                <a:lnTo>
                  <a:pt x="1355" y="910"/>
                </a:lnTo>
                <a:lnTo>
                  <a:pt x="1355" y="1298"/>
                </a:lnTo>
                <a:lnTo>
                  <a:pt x="1467" y="1298"/>
                </a:lnTo>
                <a:lnTo>
                  <a:pt x="1467" y="2174"/>
                </a:lnTo>
                <a:lnTo>
                  <a:pt x="1408" y="2174"/>
                </a:lnTo>
                <a:lnTo>
                  <a:pt x="1408" y="1358"/>
                </a:lnTo>
                <a:lnTo>
                  <a:pt x="342" y="1358"/>
                </a:lnTo>
                <a:lnTo>
                  <a:pt x="342" y="2174"/>
                </a:lnTo>
                <a:lnTo>
                  <a:pt x="283" y="2174"/>
                </a:lnTo>
                <a:lnTo>
                  <a:pt x="283" y="1298"/>
                </a:lnTo>
                <a:lnTo>
                  <a:pt x="376" y="1298"/>
                </a:lnTo>
                <a:lnTo>
                  <a:pt x="376" y="913"/>
                </a:lnTo>
                <a:lnTo>
                  <a:pt x="221" y="966"/>
                </a:lnTo>
                <a:lnTo>
                  <a:pt x="221" y="966"/>
                </a:lnTo>
                <a:lnTo>
                  <a:pt x="199" y="975"/>
                </a:lnTo>
                <a:lnTo>
                  <a:pt x="178" y="985"/>
                </a:lnTo>
                <a:lnTo>
                  <a:pt x="157" y="998"/>
                </a:lnTo>
                <a:lnTo>
                  <a:pt x="139" y="1012"/>
                </a:lnTo>
                <a:lnTo>
                  <a:pt x="121" y="1027"/>
                </a:lnTo>
                <a:lnTo>
                  <a:pt x="105" y="1043"/>
                </a:lnTo>
                <a:lnTo>
                  <a:pt x="88" y="1060"/>
                </a:lnTo>
                <a:lnTo>
                  <a:pt x="75" y="1079"/>
                </a:lnTo>
                <a:lnTo>
                  <a:pt x="62" y="1098"/>
                </a:lnTo>
                <a:lnTo>
                  <a:pt x="51" y="1119"/>
                </a:lnTo>
                <a:lnTo>
                  <a:pt x="40" y="1140"/>
                </a:lnTo>
                <a:lnTo>
                  <a:pt x="32" y="1161"/>
                </a:lnTo>
                <a:lnTo>
                  <a:pt x="25" y="1184"/>
                </a:lnTo>
                <a:lnTo>
                  <a:pt x="21" y="1207"/>
                </a:lnTo>
                <a:lnTo>
                  <a:pt x="17" y="1230"/>
                </a:lnTo>
                <a:lnTo>
                  <a:pt x="16" y="1253"/>
                </a:lnTo>
                <a:lnTo>
                  <a:pt x="69" y="2178"/>
                </a:lnTo>
                <a:lnTo>
                  <a:pt x="69" y="2178"/>
                </a:lnTo>
                <a:lnTo>
                  <a:pt x="70" y="2178"/>
                </a:lnTo>
                <a:lnTo>
                  <a:pt x="70" y="2178"/>
                </a:lnTo>
                <a:lnTo>
                  <a:pt x="59" y="2183"/>
                </a:lnTo>
                <a:lnTo>
                  <a:pt x="48" y="2188"/>
                </a:lnTo>
                <a:lnTo>
                  <a:pt x="39" y="2195"/>
                </a:lnTo>
                <a:lnTo>
                  <a:pt x="30" y="2201"/>
                </a:lnTo>
                <a:lnTo>
                  <a:pt x="30" y="2201"/>
                </a:lnTo>
                <a:lnTo>
                  <a:pt x="23" y="2208"/>
                </a:lnTo>
                <a:lnTo>
                  <a:pt x="17" y="2216"/>
                </a:lnTo>
                <a:lnTo>
                  <a:pt x="11" y="2224"/>
                </a:lnTo>
                <a:lnTo>
                  <a:pt x="8" y="2234"/>
                </a:lnTo>
                <a:lnTo>
                  <a:pt x="5" y="2243"/>
                </a:lnTo>
                <a:lnTo>
                  <a:pt x="2" y="2253"/>
                </a:lnTo>
                <a:lnTo>
                  <a:pt x="0" y="2262"/>
                </a:lnTo>
                <a:lnTo>
                  <a:pt x="0" y="2273"/>
                </a:lnTo>
                <a:lnTo>
                  <a:pt x="0" y="2273"/>
                </a:lnTo>
                <a:lnTo>
                  <a:pt x="1" y="2291"/>
                </a:lnTo>
                <a:lnTo>
                  <a:pt x="3" y="2300"/>
                </a:lnTo>
                <a:lnTo>
                  <a:pt x="6" y="2308"/>
                </a:lnTo>
                <a:lnTo>
                  <a:pt x="74" y="2532"/>
                </a:lnTo>
                <a:lnTo>
                  <a:pt x="74" y="2532"/>
                </a:lnTo>
                <a:lnTo>
                  <a:pt x="76" y="2540"/>
                </a:lnTo>
                <a:lnTo>
                  <a:pt x="79" y="2548"/>
                </a:lnTo>
                <a:lnTo>
                  <a:pt x="87" y="2563"/>
                </a:lnTo>
                <a:lnTo>
                  <a:pt x="99" y="2577"/>
                </a:lnTo>
                <a:lnTo>
                  <a:pt x="110" y="2588"/>
                </a:lnTo>
                <a:lnTo>
                  <a:pt x="124" y="2597"/>
                </a:lnTo>
                <a:lnTo>
                  <a:pt x="139" y="2604"/>
                </a:lnTo>
                <a:lnTo>
                  <a:pt x="147" y="2607"/>
                </a:lnTo>
                <a:lnTo>
                  <a:pt x="155" y="2608"/>
                </a:lnTo>
                <a:lnTo>
                  <a:pt x="163" y="2609"/>
                </a:lnTo>
                <a:lnTo>
                  <a:pt x="171" y="2610"/>
                </a:lnTo>
                <a:lnTo>
                  <a:pt x="171" y="2610"/>
                </a:lnTo>
                <a:lnTo>
                  <a:pt x="172" y="2610"/>
                </a:lnTo>
                <a:lnTo>
                  <a:pt x="172" y="2610"/>
                </a:lnTo>
                <a:lnTo>
                  <a:pt x="187" y="2609"/>
                </a:lnTo>
                <a:lnTo>
                  <a:pt x="203" y="2605"/>
                </a:lnTo>
                <a:lnTo>
                  <a:pt x="218" y="2600"/>
                </a:lnTo>
                <a:lnTo>
                  <a:pt x="233" y="2592"/>
                </a:lnTo>
                <a:lnTo>
                  <a:pt x="392" y="2494"/>
                </a:lnTo>
                <a:lnTo>
                  <a:pt x="392" y="2494"/>
                </a:lnTo>
                <a:lnTo>
                  <a:pt x="401" y="2487"/>
                </a:lnTo>
                <a:lnTo>
                  <a:pt x="410" y="2480"/>
                </a:lnTo>
                <a:lnTo>
                  <a:pt x="419" y="2472"/>
                </a:lnTo>
                <a:lnTo>
                  <a:pt x="427" y="2463"/>
                </a:lnTo>
                <a:lnTo>
                  <a:pt x="442" y="2444"/>
                </a:lnTo>
                <a:lnTo>
                  <a:pt x="455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306" y="2444"/>
                </a:lnTo>
                <a:lnTo>
                  <a:pt x="1323" y="2463"/>
                </a:lnTo>
                <a:lnTo>
                  <a:pt x="1331" y="2472"/>
                </a:lnTo>
                <a:lnTo>
                  <a:pt x="1339" y="2480"/>
                </a:lnTo>
                <a:lnTo>
                  <a:pt x="1348" y="2487"/>
                </a:lnTo>
                <a:lnTo>
                  <a:pt x="1358" y="2494"/>
                </a:lnTo>
                <a:lnTo>
                  <a:pt x="1517" y="2592"/>
                </a:lnTo>
                <a:lnTo>
                  <a:pt x="1517" y="2592"/>
                </a:lnTo>
                <a:lnTo>
                  <a:pt x="1531" y="2600"/>
                </a:lnTo>
                <a:lnTo>
                  <a:pt x="1547" y="2605"/>
                </a:lnTo>
                <a:lnTo>
                  <a:pt x="1562" y="2609"/>
                </a:lnTo>
                <a:lnTo>
                  <a:pt x="1576" y="2610"/>
                </a:lnTo>
                <a:lnTo>
                  <a:pt x="1576" y="2610"/>
                </a:lnTo>
                <a:lnTo>
                  <a:pt x="1578" y="2610"/>
                </a:lnTo>
                <a:lnTo>
                  <a:pt x="1578" y="2610"/>
                </a:lnTo>
                <a:lnTo>
                  <a:pt x="1587" y="2609"/>
                </a:lnTo>
                <a:lnTo>
                  <a:pt x="1595" y="2608"/>
                </a:lnTo>
                <a:lnTo>
                  <a:pt x="1603" y="2607"/>
                </a:lnTo>
                <a:lnTo>
                  <a:pt x="1610" y="2604"/>
                </a:lnTo>
                <a:lnTo>
                  <a:pt x="1625" y="2597"/>
                </a:lnTo>
                <a:lnTo>
                  <a:pt x="1639" y="2588"/>
                </a:lnTo>
                <a:lnTo>
                  <a:pt x="1651" y="2577"/>
                </a:lnTo>
                <a:lnTo>
                  <a:pt x="1662" y="2563"/>
                </a:lnTo>
                <a:lnTo>
                  <a:pt x="1670" y="2548"/>
                </a:lnTo>
                <a:lnTo>
                  <a:pt x="1673" y="2540"/>
                </a:lnTo>
                <a:lnTo>
                  <a:pt x="1676" y="2532"/>
                </a:lnTo>
                <a:lnTo>
                  <a:pt x="1744" y="2308"/>
                </a:lnTo>
                <a:lnTo>
                  <a:pt x="1744" y="2308"/>
                </a:lnTo>
                <a:lnTo>
                  <a:pt x="1748" y="2291"/>
                </a:lnTo>
                <a:lnTo>
                  <a:pt x="1749" y="2282"/>
                </a:lnTo>
                <a:lnTo>
                  <a:pt x="1750" y="2273"/>
                </a:lnTo>
                <a:lnTo>
                  <a:pt x="1750" y="2273"/>
                </a:lnTo>
                <a:lnTo>
                  <a:pt x="1749" y="2262"/>
                </a:lnTo>
                <a:lnTo>
                  <a:pt x="1748" y="2253"/>
                </a:lnTo>
                <a:lnTo>
                  <a:pt x="1745" y="2243"/>
                </a:lnTo>
                <a:lnTo>
                  <a:pt x="1742" y="2234"/>
                </a:lnTo>
                <a:lnTo>
                  <a:pt x="1737" y="2224"/>
                </a:lnTo>
                <a:lnTo>
                  <a:pt x="1733" y="2216"/>
                </a:lnTo>
                <a:lnTo>
                  <a:pt x="1726" y="2208"/>
                </a:lnTo>
                <a:lnTo>
                  <a:pt x="1719" y="2201"/>
                </a:lnTo>
                <a:lnTo>
                  <a:pt x="1719" y="2201"/>
                </a:lnTo>
                <a:close/>
                <a:moveTo>
                  <a:pt x="362" y="2445"/>
                </a:moveTo>
                <a:lnTo>
                  <a:pt x="203" y="2543"/>
                </a:lnTo>
                <a:lnTo>
                  <a:pt x="203" y="2543"/>
                </a:lnTo>
                <a:lnTo>
                  <a:pt x="195" y="2548"/>
                </a:lnTo>
                <a:lnTo>
                  <a:pt x="187" y="2551"/>
                </a:lnTo>
                <a:lnTo>
                  <a:pt x="179" y="2552"/>
                </a:lnTo>
                <a:lnTo>
                  <a:pt x="172" y="2554"/>
                </a:lnTo>
                <a:lnTo>
                  <a:pt x="172" y="2554"/>
                </a:lnTo>
                <a:lnTo>
                  <a:pt x="165" y="2552"/>
                </a:lnTo>
                <a:lnTo>
                  <a:pt x="159" y="2551"/>
                </a:lnTo>
                <a:lnTo>
                  <a:pt x="152" y="2548"/>
                </a:lnTo>
                <a:lnTo>
                  <a:pt x="146" y="2544"/>
                </a:lnTo>
                <a:lnTo>
                  <a:pt x="140" y="2539"/>
                </a:lnTo>
                <a:lnTo>
                  <a:pt x="134" y="2532"/>
                </a:lnTo>
                <a:lnTo>
                  <a:pt x="131" y="2525"/>
                </a:lnTo>
                <a:lnTo>
                  <a:pt x="126" y="2514"/>
                </a:lnTo>
                <a:lnTo>
                  <a:pt x="60" y="2292"/>
                </a:lnTo>
                <a:lnTo>
                  <a:pt x="60" y="2292"/>
                </a:lnTo>
                <a:lnTo>
                  <a:pt x="57" y="2282"/>
                </a:lnTo>
                <a:lnTo>
                  <a:pt x="56" y="2273"/>
                </a:lnTo>
                <a:lnTo>
                  <a:pt x="56" y="2273"/>
                </a:lnTo>
                <a:lnTo>
                  <a:pt x="57" y="2264"/>
                </a:lnTo>
                <a:lnTo>
                  <a:pt x="60" y="2256"/>
                </a:lnTo>
                <a:lnTo>
                  <a:pt x="63" y="2249"/>
                </a:lnTo>
                <a:lnTo>
                  <a:pt x="69" y="2242"/>
                </a:lnTo>
                <a:lnTo>
                  <a:pt x="75" y="2237"/>
                </a:lnTo>
                <a:lnTo>
                  <a:pt x="84" y="2234"/>
                </a:lnTo>
                <a:lnTo>
                  <a:pt x="94" y="2231"/>
                </a:lnTo>
                <a:lnTo>
                  <a:pt x="106" y="2229"/>
                </a:lnTo>
                <a:lnTo>
                  <a:pt x="421" y="2229"/>
                </a:lnTo>
                <a:lnTo>
                  <a:pt x="429" y="2314"/>
                </a:lnTo>
                <a:lnTo>
                  <a:pt x="429" y="2314"/>
                </a:lnTo>
                <a:lnTo>
                  <a:pt x="429" y="2322"/>
                </a:lnTo>
                <a:lnTo>
                  <a:pt x="429" y="2322"/>
                </a:lnTo>
                <a:lnTo>
                  <a:pt x="429" y="2330"/>
                </a:lnTo>
                <a:lnTo>
                  <a:pt x="427" y="2340"/>
                </a:lnTo>
                <a:lnTo>
                  <a:pt x="423" y="2357"/>
                </a:lnTo>
                <a:lnTo>
                  <a:pt x="417" y="2375"/>
                </a:lnTo>
                <a:lnTo>
                  <a:pt x="409" y="2393"/>
                </a:lnTo>
                <a:lnTo>
                  <a:pt x="399" y="2409"/>
                </a:lnTo>
                <a:lnTo>
                  <a:pt x="387" y="2424"/>
                </a:lnTo>
                <a:lnTo>
                  <a:pt x="375" y="2436"/>
                </a:lnTo>
                <a:lnTo>
                  <a:pt x="369" y="2441"/>
                </a:lnTo>
                <a:lnTo>
                  <a:pt x="362" y="2445"/>
                </a:lnTo>
                <a:lnTo>
                  <a:pt x="362" y="2445"/>
                </a:lnTo>
                <a:close/>
                <a:moveTo>
                  <a:pt x="1265" y="2310"/>
                </a:moveTo>
                <a:lnTo>
                  <a:pt x="1265" y="2310"/>
                </a:lnTo>
                <a:lnTo>
                  <a:pt x="1265" y="2322"/>
                </a:lnTo>
                <a:lnTo>
                  <a:pt x="1265" y="2322"/>
                </a:lnTo>
                <a:lnTo>
                  <a:pt x="1265" y="2334"/>
                </a:lnTo>
                <a:lnTo>
                  <a:pt x="1266" y="2345"/>
                </a:lnTo>
                <a:lnTo>
                  <a:pt x="1271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83" y="2345"/>
                </a:lnTo>
                <a:lnTo>
                  <a:pt x="484" y="2334"/>
                </a:lnTo>
                <a:lnTo>
                  <a:pt x="485" y="2322"/>
                </a:lnTo>
                <a:lnTo>
                  <a:pt x="485" y="2322"/>
                </a:lnTo>
                <a:lnTo>
                  <a:pt x="484" y="2310"/>
                </a:lnTo>
                <a:lnTo>
                  <a:pt x="456" y="2312"/>
                </a:lnTo>
                <a:lnTo>
                  <a:pt x="484" y="2310"/>
                </a:lnTo>
                <a:lnTo>
                  <a:pt x="472" y="2174"/>
                </a:lnTo>
                <a:lnTo>
                  <a:pt x="399" y="2174"/>
                </a:lnTo>
                <a:lnTo>
                  <a:pt x="399" y="1413"/>
                </a:lnTo>
                <a:lnTo>
                  <a:pt x="1351" y="1413"/>
                </a:lnTo>
                <a:lnTo>
                  <a:pt x="1351" y="2174"/>
                </a:lnTo>
                <a:lnTo>
                  <a:pt x="1277" y="2174"/>
                </a:lnTo>
                <a:lnTo>
                  <a:pt x="1265" y="2310"/>
                </a:lnTo>
                <a:lnTo>
                  <a:pt x="1265" y="2310"/>
                </a:lnTo>
                <a:close/>
                <a:moveTo>
                  <a:pt x="1690" y="2292"/>
                </a:moveTo>
                <a:lnTo>
                  <a:pt x="1622" y="2514"/>
                </a:lnTo>
                <a:lnTo>
                  <a:pt x="1622" y="2514"/>
                </a:lnTo>
                <a:lnTo>
                  <a:pt x="1619" y="2525"/>
                </a:lnTo>
                <a:lnTo>
                  <a:pt x="1614" y="2532"/>
                </a:lnTo>
                <a:lnTo>
                  <a:pt x="1610" y="2539"/>
                </a:lnTo>
                <a:lnTo>
                  <a:pt x="1604" y="2544"/>
                </a:lnTo>
                <a:lnTo>
                  <a:pt x="1597" y="2548"/>
                </a:lnTo>
                <a:lnTo>
                  <a:pt x="1591" y="2551"/>
                </a:lnTo>
                <a:lnTo>
                  <a:pt x="1585" y="2552"/>
                </a:lnTo>
                <a:lnTo>
                  <a:pt x="1576" y="2554"/>
                </a:lnTo>
                <a:lnTo>
                  <a:pt x="1576" y="2554"/>
                </a:lnTo>
                <a:lnTo>
                  <a:pt x="1570" y="2552"/>
                </a:lnTo>
                <a:lnTo>
                  <a:pt x="1563" y="2551"/>
                </a:lnTo>
                <a:lnTo>
                  <a:pt x="1555" y="2548"/>
                </a:lnTo>
                <a:lnTo>
                  <a:pt x="1545" y="2543"/>
                </a:lnTo>
                <a:lnTo>
                  <a:pt x="1387" y="2445"/>
                </a:lnTo>
                <a:lnTo>
                  <a:pt x="1387" y="2445"/>
                </a:lnTo>
                <a:lnTo>
                  <a:pt x="1381" y="2441"/>
                </a:lnTo>
                <a:lnTo>
                  <a:pt x="1374" y="2436"/>
                </a:lnTo>
                <a:lnTo>
                  <a:pt x="1362" y="2424"/>
                </a:lnTo>
                <a:lnTo>
                  <a:pt x="1350" y="2409"/>
                </a:lnTo>
                <a:lnTo>
                  <a:pt x="1341" y="2393"/>
                </a:lnTo>
                <a:lnTo>
                  <a:pt x="1332" y="2375"/>
                </a:lnTo>
                <a:lnTo>
                  <a:pt x="1326" y="2357"/>
                </a:lnTo>
                <a:lnTo>
                  <a:pt x="1323" y="2340"/>
                </a:lnTo>
                <a:lnTo>
                  <a:pt x="1321" y="2330"/>
                </a:lnTo>
                <a:lnTo>
                  <a:pt x="1321" y="2322"/>
                </a:lnTo>
                <a:lnTo>
                  <a:pt x="1321" y="2322"/>
                </a:lnTo>
                <a:lnTo>
                  <a:pt x="1321" y="2314"/>
                </a:lnTo>
                <a:lnTo>
                  <a:pt x="1294" y="2312"/>
                </a:lnTo>
                <a:lnTo>
                  <a:pt x="1321" y="2314"/>
                </a:lnTo>
                <a:lnTo>
                  <a:pt x="1328" y="2230"/>
                </a:lnTo>
                <a:lnTo>
                  <a:pt x="1519" y="2230"/>
                </a:lnTo>
                <a:lnTo>
                  <a:pt x="1643" y="2229"/>
                </a:lnTo>
                <a:lnTo>
                  <a:pt x="1643" y="2229"/>
                </a:lnTo>
                <a:lnTo>
                  <a:pt x="1656" y="2231"/>
                </a:lnTo>
                <a:lnTo>
                  <a:pt x="1666" y="2234"/>
                </a:lnTo>
                <a:lnTo>
                  <a:pt x="1674" y="2237"/>
                </a:lnTo>
                <a:lnTo>
                  <a:pt x="1681" y="2242"/>
                </a:lnTo>
                <a:lnTo>
                  <a:pt x="1686" y="2249"/>
                </a:lnTo>
                <a:lnTo>
                  <a:pt x="1689" y="2256"/>
                </a:lnTo>
                <a:lnTo>
                  <a:pt x="1693" y="2264"/>
                </a:lnTo>
                <a:lnTo>
                  <a:pt x="1693" y="2273"/>
                </a:lnTo>
                <a:lnTo>
                  <a:pt x="1693" y="2273"/>
                </a:lnTo>
                <a:lnTo>
                  <a:pt x="1693" y="2282"/>
                </a:lnTo>
                <a:lnTo>
                  <a:pt x="1690" y="2292"/>
                </a:lnTo>
                <a:lnTo>
                  <a:pt x="1690" y="2292"/>
                </a:lnTo>
                <a:close/>
                <a:moveTo>
                  <a:pt x="564" y="849"/>
                </a:moveTo>
                <a:lnTo>
                  <a:pt x="564" y="1298"/>
                </a:lnTo>
                <a:lnTo>
                  <a:pt x="1166" y="1298"/>
                </a:lnTo>
                <a:lnTo>
                  <a:pt x="1166" y="848"/>
                </a:lnTo>
                <a:lnTo>
                  <a:pt x="1105" y="827"/>
                </a:lnTo>
                <a:lnTo>
                  <a:pt x="1105" y="827"/>
                </a:lnTo>
                <a:lnTo>
                  <a:pt x="1109" y="833"/>
                </a:lnTo>
                <a:lnTo>
                  <a:pt x="1109" y="833"/>
                </a:lnTo>
                <a:lnTo>
                  <a:pt x="1111" y="841"/>
                </a:lnTo>
                <a:lnTo>
                  <a:pt x="1112" y="849"/>
                </a:lnTo>
                <a:lnTo>
                  <a:pt x="1113" y="857"/>
                </a:lnTo>
                <a:lnTo>
                  <a:pt x="1115" y="865"/>
                </a:lnTo>
                <a:lnTo>
                  <a:pt x="1115" y="865"/>
                </a:lnTo>
                <a:lnTo>
                  <a:pt x="1113" y="879"/>
                </a:lnTo>
                <a:lnTo>
                  <a:pt x="1110" y="894"/>
                </a:lnTo>
                <a:lnTo>
                  <a:pt x="1104" y="908"/>
                </a:lnTo>
                <a:lnTo>
                  <a:pt x="1097" y="922"/>
                </a:lnTo>
                <a:lnTo>
                  <a:pt x="1087" y="934"/>
                </a:lnTo>
                <a:lnTo>
                  <a:pt x="1076" y="948"/>
                </a:lnTo>
                <a:lnTo>
                  <a:pt x="1062" y="960"/>
                </a:lnTo>
                <a:lnTo>
                  <a:pt x="1046" y="971"/>
                </a:lnTo>
                <a:lnTo>
                  <a:pt x="1046" y="971"/>
                </a:lnTo>
                <a:lnTo>
                  <a:pt x="1028" y="983"/>
                </a:lnTo>
                <a:lnTo>
                  <a:pt x="1009" y="992"/>
                </a:lnTo>
                <a:lnTo>
                  <a:pt x="988" y="1001"/>
                </a:lnTo>
                <a:lnTo>
                  <a:pt x="965" y="1008"/>
                </a:lnTo>
                <a:lnTo>
                  <a:pt x="942" y="1014"/>
                </a:lnTo>
                <a:lnTo>
                  <a:pt x="917" y="1018"/>
                </a:lnTo>
                <a:lnTo>
                  <a:pt x="892" y="1021"/>
                </a:lnTo>
                <a:lnTo>
                  <a:pt x="865" y="1022"/>
                </a:lnTo>
                <a:lnTo>
                  <a:pt x="865" y="1022"/>
                </a:lnTo>
                <a:lnTo>
                  <a:pt x="838" y="1021"/>
                </a:lnTo>
                <a:lnTo>
                  <a:pt x="812" y="1018"/>
                </a:lnTo>
                <a:lnTo>
                  <a:pt x="787" y="1014"/>
                </a:lnTo>
                <a:lnTo>
                  <a:pt x="764" y="1008"/>
                </a:lnTo>
                <a:lnTo>
                  <a:pt x="741" y="1001"/>
                </a:lnTo>
                <a:lnTo>
                  <a:pt x="720" y="992"/>
                </a:lnTo>
                <a:lnTo>
                  <a:pt x="701" y="983"/>
                </a:lnTo>
                <a:lnTo>
                  <a:pt x="684" y="971"/>
                </a:lnTo>
                <a:lnTo>
                  <a:pt x="684" y="971"/>
                </a:lnTo>
                <a:lnTo>
                  <a:pt x="668" y="960"/>
                </a:lnTo>
                <a:lnTo>
                  <a:pt x="654" y="948"/>
                </a:lnTo>
                <a:lnTo>
                  <a:pt x="642" y="934"/>
                </a:lnTo>
                <a:lnTo>
                  <a:pt x="633" y="922"/>
                </a:lnTo>
                <a:lnTo>
                  <a:pt x="625" y="908"/>
                </a:lnTo>
                <a:lnTo>
                  <a:pt x="619" y="894"/>
                </a:lnTo>
                <a:lnTo>
                  <a:pt x="616" y="879"/>
                </a:lnTo>
                <a:lnTo>
                  <a:pt x="616" y="865"/>
                </a:lnTo>
                <a:lnTo>
                  <a:pt x="616" y="865"/>
                </a:lnTo>
                <a:lnTo>
                  <a:pt x="616" y="856"/>
                </a:lnTo>
                <a:lnTo>
                  <a:pt x="617" y="847"/>
                </a:lnTo>
                <a:lnTo>
                  <a:pt x="619" y="838"/>
                </a:lnTo>
                <a:lnTo>
                  <a:pt x="623" y="829"/>
                </a:lnTo>
                <a:lnTo>
                  <a:pt x="564" y="849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vert="horz" wrap="square" lIns="84362" tIns="42181" rIns="84362" bIns="4218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938" b="0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B6A01C6D-C5CE-3A00-F562-010EC2C03D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100745" y="4270908"/>
            <a:ext cx="251869" cy="375644"/>
          </a:xfrm>
          <a:custGeom>
            <a:avLst/>
            <a:gdLst>
              <a:gd name="T0" fmla="*/ 573 w 1750"/>
              <a:gd name="T1" fmla="*/ 606 h 2610"/>
              <a:gd name="T2" fmla="*/ 685 w 1750"/>
              <a:gd name="T3" fmla="*/ 741 h 2610"/>
              <a:gd name="T4" fmla="*/ 849 w 1750"/>
              <a:gd name="T5" fmla="*/ 800 h 2610"/>
              <a:gd name="T6" fmla="*/ 1005 w 1750"/>
              <a:gd name="T7" fmla="*/ 765 h 2610"/>
              <a:gd name="T8" fmla="*/ 1134 w 1750"/>
              <a:gd name="T9" fmla="*/ 649 h 2610"/>
              <a:gd name="T10" fmla="*/ 1189 w 1750"/>
              <a:gd name="T11" fmla="*/ 476 h 2610"/>
              <a:gd name="T12" fmla="*/ 1173 w 1750"/>
              <a:gd name="T13" fmla="*/ 170 h 2610"/>
              <a:gd name="T14" fmla="*/ 1087 w 1750"/>
              <a:gd name="T15" fmla="*/ 49 h 2610"/>
              <a:gd name="T16" fmla="*/ 865 w 1750"/>
              <a:gd name="T17" fmla="*/ 0 h 2610"/>
              <a:gd name="T18" fmla="*/ 660 w 1750"/>
              <a:gd name="T19" fmla="*/ 43 h 2610"/>
              <a:gd name="T20" fmla="*/ 563 w 1750"/>
              <a:gd name="T21" fmla="*/ 159 h 2610"/>
              <a:gd name="T22" fmla="*/ 541 w 1750"/>
              <a:gd name="T23" fmla="*/ 459 h 2610"/>
              <a:gd name="T24" fmla="*/ 1080 w 1750"/>
              <a:gd name="T25" fmla="*/ 381 h 2610"/>
              <a:gd name="T26" fmla="*/ 770 w 1750"/>
              <a:gd name="T27" fmla="*/ 360 h 2610"/>
              <a:gd name="T28" fmla="*/ 622 w 1750"/>
              <a:gd name="T29" fmla="*/ 372 h 2610"/>
              <a:gd name="T30" fmla="*/ 896 w 1750"/>
              <a:gd name="T31" fmla="*/ 284 h 2610"/>
              <a:gd name="T32" fmla="*/ 642 w 1750"/>
              <a:gd name="T33" fmla="*/ 129 h 2610"/>
              <a:gd name="T34" fmla="*/ 777 w 1750"/>
              <a:gd name="T35" fmla="*/ 62 h 2610"/>
              <a:gd name="T36" fmla="*/ 990 w 1750"/>
              <a:gd name="T37" fmla="*/ 69 h 2610"/>
              <a:gd name="T38" fmla="*/ 1096 w 1750"/>
              <a:gd name="T39" fmla="*/ 136 h 2610"/>
              <a:gd name="T40" fmla="*/ 1007 w 1750"/>
              <a:gd name="T41" fmla="*/ 257 h 2610"/>
              <a:gd name="T42" fmla="*/ 599 w 1750"/>
              <a:gd name="T43" fmla="*/ 277 h 2610"/>
              <a:gd name="T44" fmla="*/ 642 w 1750"/>
              <a:gd name="T45" fmla="*/ 419 h 2610"/>
              <a:gd name="T46" fmla="*/ 815 w 1750"/>
              <a:gd name="T47" fmla="*/ 395 h 2610"/>
              <a:gd name="T48" fmla="*/ 1079 w 1750"/>
              <a:gd name="T49" fmla="*/ 419 h 2610"/>
              <a:gd name="T50" fmla="*/ 1132 w 1750"/>
              <a:gd name="T51" fmla="*/ 488 h 2610"/>
              <a:gd name="T52" fmla="*/ 992 w 1750"/>
              <a:gd name="T53" fmla="*/ 709 h 2610"/>
              <a:gd name="T54" fmla="*/ 839 w 1750"/>
              <a:gd name="T55" fmla="*/ 742 h 2610"/>
              <a:gd name="T56" fmla="*/ 645 w 1750"/>
              <a:gd name="T57" fmla="*/ 618 h 2610"/>
              <a:gd name="T58" fmla="*/ 598 w 1750"/>
              <a:gd name="T59" fmla="*/ 399 h 2610"/>
              <a:gd name="T60" fmla="*/ 1678 w 1750"/>
              <a:gd name="T61" fmla="*/ 2178 h 2610"/>
              <a:gd name="T62" fmla="*/ 1675 w 1750"/>
              <a:gd name="T63" fmla="*/ 1079 h 2610"/>
              <a:gd name="T64" fmla="*/ 1467 w 1750"/>
              <a:gd name="T65" fmla="*/ 1298 h 2610"/>
              <a:gd name="T66" fmla="*/ 221 w 1750"/>
              <a:gd name="T67" fmla="*/ 966 h 2610"/>
              <a:gd name="T68" fmla="*/ 40 w 1750"/>
              <a:gd name="T69" fmla="*/ 1140 h 2610"/>
              <a:gd name="T70" fmla="*/ 48 w 1750"/>
              <a:gd name="T71" fmla="*/ 2188 h 2610"/>
              <a:gd name="T72" fmla="*/ 0 w 1750"/>
              <a:gd name="T73" fmla="*/ 2273 h 2610"/>
              <a:gd name="T74" fmla="*/ 110 w 1750"/>
              <a:gd name="T75" fmla="*/ 2588 h 2610"/>
              <a:gd name="T76" fmla="*/ 203 w 1750"/>
              <a:gd name="T77" fmla="*/ 2605 h 2610"/>
              <a:gd name="T78" fmla="*/ 1294 w 1750"/>
              <a:gd name="T79" fmla="*/ 2425 h 2610"/>
              <a:gd name="T80" fmla="*/ 1517 w 1750"/>
              <a:gd name="T81" fmla="*/ 2592 h 2610"/>
              <a:gd name="T82" fmla="*/ 1610 w 1750"/>
              <a:gd name="T83" fmla="*/ 2604 h 2610"/>
              <a:gd name="T84" fmla="*/ 1749 w 1750"/>
              <a:gd name="T85" fmla="*/ 2282 h 2610"/>
              <a:gd name="T86" fmla="*/ 1719 w 1750"/>
              <a:gd name="T87" fmla="*/ 2201 h 2610"/>
              <a:gd name="T88" fmla="*/ 152 w 1750"/>
              <a:gd name="T89" fmla="*/ 2548 h 2610"/>
              <a:gd name="T90" fmla="*/ 57 w 1750"/>
              <a:gd name="T91" fmla="*/ 2264 h 2610"/>
              <a:gd name="T92" fmla="*/ 429 w 1750"/>
              <a:gd name="T93" fmla="*/ 2322 h 2610"/>
              <a:gd name="T94" fmla="*/ 362 w 1750"/>
              <a:gd name="T95" fmla="*/ 2445 h 2610"/>
              <a:gd name="T96" fmla="*/ 478 w 1750"/>
              <a:gd name="T97" fmla="*/ 2368 h 2610"/>
              <a:gd name="T98" fmla="*/ 399 w 1750"/>
              <a:gd name="T99" fmla="*/ 1413 h 2610"/>
              <a:gd name="T100" fmla="*/ 1610 w 1750"/>
              <a:gd name="T101" fmla="*/ 2539 h 2610"/>
              <a:gd name="T102" fmla="*/ 1387 w 1750"/>
              <a:gd name="T103" fmla="*/ 2445 h 2610"/>
              <a:gd name="T104" fmla="*/ 1321 w 1750"/>
              <a:gd name="T105" fmla="*/ 2322 h 2610"/>
              <a:gd name="T106" fmla="*/ 1674 w 1750"/>
              <a:gd name="T107" fmla="*/ 2237 h 2610"/>
              <a:gd name="T108" fmla="*/ 564 w 1750"/>
              <a:gd name="T109" fmla="*/ 1298 h 2610"/>
              <a:gd name="T110" fmla="*/ 1115 w 1750"/>
              <a:gd name="T111" fmla="*/ 865 h 2610"/>
              <a:gd name="T112" fmla="*/ 1009 w 1750"/>
              <a:gd name="T113" fmla="*/ 992 h 2610"/>
              <a:gd name="T114" fmla="*/ 764 w 1750"/>
              <a:gd name="T115" fmla="*/ 1008 h 2610"/>
              <a:gd name="T116" fmla="*/ 619 w 1750"/>
              <a:gd name="T117" fmla="*/ 894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50" h="2610">
                <a:moveTo>
                  <a:pt x="541" y="459"/>
                </a:moveTo>
                <a:lnTo>
                  <a:pt x="541" y="459"/>
                </a:lnTo>
                <a:lnTo>
                  <a:pt x="541" y="476"/>
                </a:lnTo>
                <a:lnTo>
                  <a:pt x="542" y="494"/>
                </a:lnTo>
                <a:lnTo>
                  <a:pt x="545" y="511"/>
                </a:lnTo>
                <a:lnTo>
                  <a:pt x="548" y="527"/>
                </a:lnTo>
                <a:lnTo>
                  <a:pt x="552" y="543"/>
                </a:lnTo>
                <a:lnTo>
                  <a:pt x="556" y="559"/>
                </a:lnTo>
                <a:lnTo>
                  <a:pt x="561" y="575"/>
                </a:lnTo>
                <a:lnTo>
                  <a:pt x="566" y="590"/>
                </a:lnTo>
                <a:lnTo>
                  <a:pt x="573" y="606"/>
                </a:lnTo>
                <a:lnTo>
                  <a:pt x="580" y="620"/>
                </a:lnTo>
                <a:lnTo>
                  <a:pt x="588" y="635"/>
                </a:lnTo>
                <a:lnTo>
                  <a:pt x="596" y="649"/>
                </a:lnTo>
                <a:lnTo>
                  <a:pt x="606" y="662"/>
                </a:lnTo>
                <a:lnTo>
                  <a:pt x="616" y="676"/>
                </a:lnTo>
                <a:lnTo>
                  <a:pt x="626" y="687"/>
                </a:lnTo>
                <a:lnTo>
                  <a:pt x="637" y="700"/>
                </a:lnTo>
                <a:lnTo>
                  <a:pt x="648" y="710"/>
                </a:lnTo>
                <a:lnTo>
                  <a:pt x="660" y="722"/>
                </a:lnTo>
                <a:lnTo>
                  <a:pt x="672" y="732"/>
                </a:lnTo>
                <a:lnTo>
                  <a:pt x="685" y="741"/>
                </a:lnTo>
                <a:lnTo>
                  <a:pt x="697" y="750"/>
                </a:lnTo>
                <a:lnTo>
                  <a:pt x="711" y="758"/>
                </a:lnTo>
                <a:lnTo>
                  <a:pt x="725" y="765"/>
                </a:lnTo>
                <a:lnTo>
                  <a:pt x="740" y="772"/>
                </a:lnTo>
                <a:lnTo>
                  <a:pt x="755" y="779"/>
                </a:lnTo>
                <a:lnTo>
                  <a:pt x="770" y="785"/>
                </a:lnTo>
                <a:lnTo>
                  <a:pt x="785" y="789"/>
                </a:lnTo>
                <a:lnTo>
                  <a:pt x="801" y="793"/>
                </a:lnTo>
                <a:lnTo>
                  <a:pt x="816" y="796"/>
                </a:lnTo>
                <a:lnTo>
                  <a:pt x="833" y="799"/>
                </a:lnTo>
                <a:lnTo>
                  <a:pt x="849" y="800"/>
                </a:lnTo>
                <a:lnTo>
                  <a:pt x="865" y="800"/>
                </a:lnTo>
                <a:lnTo>
                  <a:pt x="865" y="800"/>
                </a:lnTo>
                <a:lnTo>
                  <a:pt x="882" y="800"/>
                </a:lnTo>
                <a:lnTo>
                  <a:pt x="899" y="799"/>
                </a:lnTo>
                <a:lnTo>
                  <a:pt x="915" y="796"/>
                </a:lnTo>
                <a:lnTo>
                  <a:pt x="931" y="793"/>
                </a:lnTo>
                <a:lnTo>
                  <a:pt x="947" y="789"/>
                </a:lnTo>
                <a:lnTo>
                  <a:pt x="962" y="785"/>
                </a:lnTo>
                <a:lnTo>
                  <a:pt x="977" y="779"/>
                </a:lnTo>
                <a:lnTo>
                  <a:pt x="992" y="772"/>
                </a:lnTo>
                <a:lnTo>
                  <a:pt x="1005" y="765"/>
                </a:lnTo>
                <a:lnTo>
                  <a:pt x="1019" y="758"/>
                </a:lnTo>
                <a:lnTo>
                  <a:pt x="1033" y="750"/>
                </a:lnTo>
                <a:lnTo>
                  <a:pt x="1047" y="741"/>
                </a:lnTo>
                <a:lnTo>
                  <a:pt x="1059" y="732"/>
                </a:lnTo>
                <a:lnTo>
                  <a:pt x="1071" y="722"/>
                </a:lnTo>
                <a:lnTo>
                  <a:pt x="1084" y="710"/>
                </a:lnTo>
                <a:lnTo>
                  <a:pt x="1095" y="700"/>
                </a:lnTo>
                <a:lnTo>
                  <a:pt x="1105" y="687"/>
                </a:lnTo>
                <a:lnTo>
                  <a:pt x="1116" y="676"/>
                </a:lnTo>
                <a:lnTo>
                  <a:pt x="1125" y="662"/>
                </a:lnTo>
                <a:lnTo>
                  <a:pt x="1134" y="649"/>
                </a:lnTo>
                <a:lnTo>
                  <a:pt x="1142" y="635"/>
                </a:lnTo>
                <a:lnTo>
                  <a:pt x="1150" y="620"/>
                </a:lnTo>
                <a:lnTo>
                  <a:pt x="1158" y="606"/>
                </a:lnTo>
                <a:lnTo>
                  <a:pt x="1164" y="590"/>
                </a:lnTo>
                <a:lnTo>
                  <a:pt x="1170" y="575"/>
                </a:lnTo>
                <a:lnTo>
                  <a:pt x="1175" y="559"/>
                </a:lnTo>
                <a:lnTo>
                  <a:pt x="1180" y="543"/>
                </a:lnTo>
                <a:lnTo>
                  <a:pt x="1184" y="527"/>
                </a:lnTo>
                <a:lnTo>
                  <a:pt x="1186" y="511"/>
                </a:lnTo>
                <a:lnTo>
                  <a:pt x="1188" y="494"/>
                </a:lnTo>
                <a:lnTo>
                  <a:pt x="1189" y="476"/>
                </a:lnTo>
                <a:lnTo>
                  <a:pt x="1190" y="459"/>
                </a:lnTo>
                <a:lnTo>
                  <a:pt x="1190" y="459"/>
                </a:lnTo>
                <a:lnTo>
                  <a:pt x="1190" y="360"/>
                </a:lnTo>
                <a:lnTo>
                  <a:pt x="1190" y="339"/>
                </a:lnTo>
                <a:lnTo>
                  <a:pt x="1190" y="339"/>
                </a:lnTo>
                <a:lnTo>
                  <a:pt x="1190" y="307"/>
                </a:lnTo>
                <a:lnTo>
                  <a:pt x="1189" y="275"/>
                </a:lnTo>
                <a:lnTo>
                  <a:pt x="1187" y="244"/>
                </a:lnTo>
                <a:lnTo>
                  <a:pt x="1184" y="214"/>
                </a:lnTo>
                <a:lnTo>
                  <a:pt x="1178" y="185"/>
                </a:lnTo>
                <a:lnTo>
                  <a:pt x="1173" y="170"/>
                </a:lnTo>
                <a:lnTo>
                  <a:pt x="1169" y="157"/>
                </a:lnTo>
                <a:lnTo>
                  <a:pt x="1164" y="143"/>
                </a:lnTo>
                <a:lnTo>
                  <a:pt x="1157" y="129"/>
                </a:lnTo>
                <a:lnTo>
                  <a:pt x="1150" y="116"/>
                </a:lnTo>
                <a:lnTo>
                  <a:pt x="1142" y="104"/>
                </a:lnTo>
                <a:lnTo>
                  <a:pt x="1142" y="104"/>
                </a:lnTo>
                <a:lnTo>
                  <a:pt x="1133" y="92"/>
                </a:lnTo>
                <a:lnTo>
                  <a:pt x="1123" y="81"/>
                </a:lnTo>
                <a:lnTo>
                  <a:pt x="1112" y="69"/>
                </a:lnTo>
                <a:lnTo>
                  <a:pt x="1100" y="59"/>
                </a:lnTo>
                <a:lnTo>
                  <a:pt x="1087" y="49"/>
                </a:lnTo>
                <a:lnTo>
                  <a:pt x="1072" y="41"/>
                </a:lnTo>
                <a:lnTo>
                  <a:pt x="1057" y="33"/>
                </a:lnTo>
                <a:lnTo>
                  <a:pt x="1041" y="26"/>
                </a:lnTo>
                <a:lnTo>
                  <a:pt x="1023" y="21"/>
                </a:lnTo>
                <a:lnTo>
                  <a:pt x="1004" y="15"/>
                </a:lnTo>
                <a:lnTo>
                  <a:pt x="985" y="10"/>
                </a:lnTo>
                <a:lnTo>
                  <a:pt x="963" y="7"/>
                </a:lnTo>
                <a:lnTo>
                  <a:pt x="941" y="3"/>
                </a:lnTo>
                <a:lnTo>
                  <a:pt x="917" y="1"/>
                </a:lnTo>
                <a:lnTo>
                  <a:pt x="892" y="0"/>
                </a:lnTo>
                <a:lnTo>
                  <a:pt x="865" y="0"/>
                </a:lnTo>
                <a:lnTo>
                  <a:pt x="865" y="0"/>
                </a:lnTo>
                <a:lnTo>
                  <a:pt x="839" y="0"/>
                </a:lnTo>
                <a:lnTo>
                  <a:pt x="815" y="1"/>
                </a:lnTo>
                <a:lnTo>
                  <a:pt x="791" y="3"/>
                </a:lnTo>
                <a:lnTo>
                  <a:pt x="769" y="7"/>
                </a:lnTo>
                <a:lnTo>
                  <a:pt x="747" y="10"/>
                </a:lnTo>
                <a:lnTo>
                  <a:pt x="727" y="15"/>
                </a:lnTo>
                <a:lnTo>
                  <a:pt x="709" y="21"/>
                </a:lnTo>
                <a:lnTo>
                  <a:pt x="691" y="28"/>
                </a:lnTo>
                <a:lnTo>
                  <a:pt x="674" y="35"/>
                </a:lnTo>
                <a:lnTo>
                  <a:pt x="660" y="43"/>
                </a:lnTo>
                <a:lnTo>
                  <a:pt x="645" y="51"/>
                </a:lnTo>
                <a:lnTo>
                  <a:pt x="632" y="61"/>
                </a:lnTo>
                <a:lnTo>
                  <a:pt x="619" y="70"/>
                </a:lnTo>
                <a:lnTo>
                  <a:pt x="609" y="82"/>
                </a:lnTo>
                <a:lnTo>
                  <a:pt x="599" y="93"/>
                </a:lnTo>
                <a:lnTo>
                  <a:pt x="589" y="106"/>
                </a:lnTo>
                <a:lnTo>
                  <a:pt x="589" y="106"/>
                </a:lnTo>
                <a:lnTo>
                  <a:pt x="581" y="119"/>
                </a:lnTo>
                <a:lnTo>
                  <a:pt x="575" y="131"/>
                </a:lnTo>
                <a:lnTo>
                  <a:pt x="568" y="145"/>
                </a:lnTo>
                <a:lnTo>
                  <a:pt x="563" y="159"/>
                </a:lnTo>
                <a:lnTo>
                  <a:pt x="557" y="174"/>
                </a:lnTo>
                <a:lnTo>
                  <a:pt x="554" y="188"/>
                </a:lnTo>
                <a:lnTo>
                  <a:pt x="548" y="218"/>
                </a:lnTo>
                <a:lnTo>
                  <a:pt x="543" y="249"/>
                </a:lnTo>
                <a:lnTo>
                  <a:pt x="542" y="281"/>
                </a:lnTo>
                <a:lnTo>
                  <a:pt x="541" y="313"/>
                </a:lnTo>
                <a:lnTo>
                  <a:pt x="540" y="345"/>
                </a:lnTo>
                <a:lnTo>
                  <a:pt x="540" y="345"/>
                </a:lnTo>
                <a:lnTo>
                  <a:pt x="540" y="360"/>
                </a:lnTo>
                <a:lnTo>
                  <a:pt x="540" y="360"/>
                </a:lnTo>
                <a:lnTo>
                  <a:pt x="541" y="459"/>
                </a:lnTo>
                <a:lnTo>
                  <a:pt x="541" y="459"/>
                </a:lnTo>
                <a:close/>
                <a:moveTo>
                  <a:pt x="1134" y="316"/>
                </a:moveTo>
                <a:lnTo>
                  <a:pt x="1115" y="365"/>
                </a:lnTo>
                <a:lnTo>
                  <a:pt x="1115" y="365"/>
                </a:lnTo>
                <a:lnTo>
                  <a:pt x="1112" y="368"/>
                </a:lnTo>
                <a:lnTo>
                  <a:pt x="1110" y="372"/>
                </a:lnTo>
                <a:lnTo>
                  <a:pt x="1104" y="377"/>
                </a:lnTo>
                <a:lnTo>
                  <a:pt x="1096" y="381"/>
                </a:lnTo>
                <a:lnTo>
                  <a:pt x="1088" y="382"/>
                </a:lnTo>
                <a:lnTo>
                  <a:pt x="1088" y="382"/>
                </a:lnTo>
                <a:lnTo>
                  <a:pt x="1080" y="381"/>
                </a:lnTo>
                <a:lnTo>
                  <a:pt x="1080" y="381"/>
                </a:lnTo>
                <a:lnTo>
                  <a:pt x="1065" y="376"/>
                </a:lnTo>
                <a:lnTo>
                  <a:pt x="1048" y="373"/>
                </a:lnTo>
                <a:lnTo>
                  <a:pt x="1023" y="368"/>
                </a:lnTo>
                <a:lnTo>
                  <a:pt x="993" y="364"/>
                </a:lnTo>
                <a:lnTo>
                  <a:pt x="955" y="360"/>
                </a:lnTo>
                <a:lnTo>
                  <a:pt x="911" y="357"/>
                </a:lnTo>
                <a:lnTo>
                  <a:pt x="862" y="356"/>
                </a:lnTo>
                <a:lnTo>
                  <a:pt x="862" y="356"/>
                </a:lnTo>
                <a:lnTo>
                  <a:pt x="812" y="357"/>
                </a:lnTo>
                <a:lnTo>
                  <a:pt x="770" y="360"/>
                </a:lnTo>
                <a:lnTo>
                  <a:pt x="734" y="364"/>
                </a:lnTo>
                <a:lnTo>
                  <a:pt x="704" y="368"/>
                </a:lnTo>
                <a:lnTo>
                  <a:pt x="681" y="372"/>
                </a:lnTo>
                <a:lnTo>
                  <a:pt x="664" y="376"/>
                </a:lnTo>
                <a:lnTo>
                  <a:pt x="650" y="380"/>
                </a:lnTo>
                <a:lnTo>
                  <a:pt x="650" y="380"/>
                </a:lnTo>
                <a:lnTo>
                  <a:pt x="642" y="381"/>
                </a:lnTo>
                <a:lnTo>
                  <a:pt x="642" y="381"/>
                </a:lnTo>
                <a:lnTo>
                  <a:pt x="634" y="380"/>
                </a:lnTo>
                <a:lnTo>
                  <a:pt x="627" y="376"/>
                </a:lnTo>
                <a:lnTo>
                  <a:pt x="622" y="372"/>
                </a:lnTo>
                <a:lnTo>
                  <a:pt x="618" y="365"/>
                </a:lnTo>
                <a:lnTo>
                  <a:pt x="600" y="315"/>
                </a:lnTo>
                <a:lnTo>
                  <a:pt x="600" y="315"/>
                </a:lnTo>
                <a:lnTo>
                  <a:pt x="652" y="306"/>
                </a:lnTo>
                <a:lnTo>
                  <a:pt x="723" y="296"/>
                </a:lnTo>
                <a:lnTo>
                  <a:pt x="761" y="291"/>
                </a:lnTo>
                <a:lnTo>
                  <a:pt x="797" y="288"/>
                </a:lnTo>
                <a:lnTo>
                  <a:pt x="833" y="284"/>
                </a:lnTo>
                <a:lnTo>
                  <a:pt x="865" y="283"/>
                </a:lnTo>
                <a:lnTo>
                  <a:pt x="865" y="283"/>
                </a:lnTo>
                <a:lnTo>
                  <a:pt x="896" y="284"/>
                </a:lnTo>
                <a:lnTo>
                  <a:pt x="932" y="287"/>
                </a:lnTo>
                <a:lnTo>
                  <a:pt x="970" y="290"/>
                </a:lnTo>
                <a:lnTo>
                  <a:pt x="1008" y="295"/>
                </a:lnTo>
                <a:lnTo>
                  <a:pt x="1079" y="304"/>
                </a:lnTo>
                <a:lnTo>
                  <a:pt x="1134" y="312"/>
                </a:lnTo>
                <a:lnTo>
                  <a:pt x="1134" y="312"/>
                </a:lnTo>
                <a:lnTo>
                  <a:pt x="1134" y="316"/>
                </a:lnTo>
                <a:lnTo>
                  <a:pt x="1134" y="316"/>
                </a:lnTo>
                <a:close/>
                <a:moveTo>
                  <a:pt x="635" y="138"/>
                </a:moveTo>
                <a:lnTo>
                  <a:pt x="635" y="138"/>
                </a:lnTo>
                <a:lnTo>
                  <a:pt x="642" y="129"/>
                </a:lnTo>
                <a:lnTo>
                  <a:pt x="649" y="121"/>
                </a:lnTo>
                <a:lnTo>
                  <a:pt x="657" y="113"/>
                </a:lnTo>
                <a:lnTo>
                  <a:pt x="666" y="105"/>
                </a:lnTo>
                <a:lnTo>
                  <a:pt x="676" y="98"/>
                </a:lnTo>
                <a:lnTo>
                  <a:pt x="687" y="91"/>
                </a:lnTo>
                <a:lnTo>
                  <a:pt x="699" y="85"/>
                </a:lnTo>
                <a:lnTo>
                  <a:pt x="712" y="79"/>
                </a:lnTo>
                <a:lnTo>
                  <a:pt x="726" y="75"/>
                </a:lnTo>
                <a:lnTo>
                  <a:pt x="742" y="70"/>
                </a:lnTo>
                <a:lnTo>
                  <a:pt x="758" y="66"/>
                </a:lnTo>
                <a:lnTo>
                  <a:pt x="777" y="62"/>
                </a:lnTo>
                <a:lnTo>
                  <a:pt x="796" y="60"/>
                </a:lnTo>
                <a:lnTo>
                  <a:pt x="818" y="58"/>
                </a:lnTo>
                <a:lnTo>
                  <a:pt x="841" y="56"/>
                </a:lnTo>
                <a:lnTo>
                  <a:pt x="865" y="56"/>
                </a:lnTo>
                <a:lnTo>
                  <a:pt x="865" y="56"/>
                </a:lnTo>
                <a:lnTo>
                  <a:pt x="891" y="56"/>
                </a:lnTo>
                <a:lnTo>
                  <a:pt x="913" y="58"/>
                </a:lnTo>
                <a:lnTo>
                  <a:pt x="935" y="60"/>
                </a:lnTo>
                <a:lnTo>
                  <a:pt x="955" y="62"/>
                </a:lnTo>
                <a:lnTo>
                  <a:pt x="973" y="66"/>
                </a:lnTo>
                <a:lnTo>
                  <a:pt x="990" y="69"/>
                </a:lnTo>
                <a:lnTo>
                  <a:pt x="1005" y="74"/>
                </a:lnTo>
                <a:lnTo>
                  <a:pt x="1020" y="79"/>
                </a:lnTo>
                <a:lnTo>
                  <a:pt x="1033" y="84"/>
                </a:lnTo>
                <a:lnTo>
                  <a:pt x="1044" y="91"/>
                </a:lnTo>
                <a:lnTo>
                  <a:pt x="1056" y="97"/>
                </a:lnTo>
                <a:lnTo>
                  <a:pt x="1065" y="104"/>
                </a:lnTo>
                <a:lnTo>
                  <a:pt x="1074" y="112"/>
                </a:lnTo>
                <a:lnTo>
                  <a:pt x="1082" y="120"/>
                </a:lnTo>
                <a:lnTo>
                  <a:pt x="1089" y="128"/>
                </a:lnTo>
                <a:lnTo>
                  <a:pt x="1096" y="136"/>
                </a:lnTo>
                <a:lnTo>
                  <a:pt x="1096" y="136"/>
                </a:lnTo>
                <a:lnTo>
                  <a:pt x="1104" y="150"/>
                </a:lnTo>
                <a:lnTo>
                  <a:pt x="1111" y="163"/>
                </a:lnTo>
                <a:lnTo>
                  <a:pt x="1117" y="180"/>
                </a:lnTo>
                <a:lnTo>
                  <a:pt x="1123" y="197"/>
                </a:lnTo>
                <a:lnTo>
                  <a:pt x="1126" y="214"/>
                </a:lnTo>
                <a:lnTo>
                  <a:pt x="1128" y="232"/>
                </a:lnTo>
                <a:lnTo>
                  <a:pt x="1131" y="253"/>
                </a:lnTo>
                <a:lnTo>
                  <a:pt x="1133" y="274"/>
                </a:lnTo>
                <a:lnTo>
                  <a:pt x="1133" y="274"/>
                </a:lnTo>
                <a:lnTo>
                  <a:pt x="1077" y="266"/>
                </a:lnTo>
                <a:lnTo>
                  <a:pt x="1007" y="257"/>
                </a:lnTo>
                <a:lnTo>
                  <a:pt x="969" y="252"/>
                </a:lnTo>
                <a:lnTo>
                  <a:pt x="932" y="249"/>
                </a:lnTo>
                <a:lnTo>
                  <a:pt x="897" y="247"/>
                </a:lnTo>
                <a:lnTo>
                  <a:pt x="865" y="246"/>
                </a:lnTo>
                <a:lnTo>
                  <a:pt x="865" y="246"/>
                </a:lnTo>
                <a:lnTo>
                  <a:pt x="833" y="247"/>
                </a:lnTo>
                <a:lnTo>
                  <a:pt x="797" y="250"/>
                </a:lnTo>
                <a:lnTo>
                  <a:pt x="760" y="253"/>
                </a:lnTo>
                <a:lnTo>
                  <a:pt x="723" y="258"/>
                </a:lnTo>
                <a:lnTo>
                  <a:pt x="653" y="268"/>
                </a:lnTo>
                <a:lnTo>
                  <a:pt x="599" y="277"/>
                </a:lnTo>
                <a:lnTo>
                  <a:pt x="599" y="277"/>
                </a:lnTo>
                <a:lnTo>
                  <a:pt x="600" y="257"/>
                </a:lnTo>
                <a:lnTo>
                  <a:pt x="602" y="237"/>
                </a:lnTo>
                <a:lnTo>
                  <a:pt x="606" y="218"/>
                </a:lnTo>
                <a:lnTo>
                  <a:pt x="609" y="199"/>
                </a:lnTo>
                <a:lnTo>
                  <a:pt x="615" y="182"/>
                </a:lnTo>
                <a:lnTo>
                  <a:pt x="620" y="166"/>
                </a:lnTo>
                <a:lnTo>
                  <a:pt x="627" y="151"/>
                </a:lnTo>
                <a:lnTo>
                  <a:pt x="635" y="138"/>
                </a:lnTo>
                <a:lnTo>
                  <a:pt x="635" y="138"/>
                </a:lnTo>
                <a:close/>
                <a:moveTo>
                  <a:pt x="642" y="419"/>
                </a:moveTo>
                <a:lnTo>
                  <a:pt x="642" y="419"/>
                </a:lnTo>
                <a:lnTo>
                  <a:pt x="652" y="418"/>
                </a:lnTo>
                <a:lnTo>
                  <a:pt x="662" y="415"/>
                </a:lnTo>
                <a:lnTo>
                  <a:pt x="662" y="415"/>
                </a:lnTo>
                <a:lnTo>
                  <a:pt x="673" y="412"/>
                </a:lnTo>
                <a:lnTo>
                  <a:pt x="688" y="409"/>
                </a:lnTo>
                <a:lnTo>
                  <a:pt x="710" y="405"/>
                </a:lnTo>
                <a:lnTo>
                  <a:pt x="710" y="405"/>
                </a:lnTo>
                <a:lnTo>
                  <a:pt x="739" y="400"/>
                </a:lnTo>
                <a:lnTo>
                  <a:pt x="773" y="397"/>
                </a:lnTo>
                <a:lnTo>
                  <a:pt x="815" y="395"/>
                </a:lnTo>
                <a:lnTo>
                  <a:pt x="862" y="394"/>
                </a:lnTo>
                <a:lnTo>
                  <a:pt x="862" y="394"/>
                </a:lnTo>
                <a:lnTo>
                  <a:pt x="910" y="395"/>
                </a:lnTo>
                <a:lnTo>
                  <a:pt x="951" y="397"/>
                </a:lnTo>
                <a:lnTo>
                  <a:pt x="987" y="402"/>
                </a:lnTo>
                <a:lnTo>
                  <a:pt x="1017" y="405"/>
                </a:lnTo>
                <a:lnTo>
                  <a:pt x="1040" y="410"/>
                </a:lnTo>
                <a:lnTo>
                  <a:pt x="1056" y="413"/>
                </a:lnTo>
                <a:lnTo>
                  <a:pt x="1069" y="417"/>
                </a:lnTo>
                <a:lnTo>
                  <a:pt x="1069" y="417"/>
                </a:lnTo>
                <a:lnTo>
                  <a:pt x="1079" y="419"/>
                </a:lnTo>
                <a:lnTo>
                  <a:pt x="1088" y="419"/>
                </a:lnTo>
                <a:lnTo>
                  <a:pt x="1088" y="419"/>
                </a:lnTo>
                <a:lnTo>
                  <a:pt x="1101" y="418"/>
                </a:lnTo>
                <a:lnTo>
                  <a:pt x="1113" y="414"/>
                </a:lnTo>
                <a:lnTo>
                  <a:pt x="1124" y="407"/>
                </a:lnTo>
                <a:lnTo>
                  <a:pt x="1134" y="399"/>
                </a:lnTo>
                <a:lnTo>
                  <a:pt x="1134" y="399"/>
                </a:lnTo>
                <a:lnTo>
                  <a:pt x="1134" y="459"/>
                </a:lnTo>
                <a:lnTo>
                  <a:pt x="1134" y="459"/>
                </a:lnTo>
                <a:lnTo>
                  <a:pt x="1133" y="474"/>
                </a:lnTo>
                <a:lnTo>
                  <a:pt x="1132" y="488"/>
                </a:lnTo>
                <a:lnTo>
                  <a:pt x="1131" y="502"/>
                </a:lnTo>
                <a:lnTo>
                  <a:pt x="1128" y="517"/>
                </a:lnTo>
                <a:lnTo>
                  <a:pt x="1121" y="543"/>
                </a:lnTo>
                <a:lnTo>
                  <a:pt x="1112" y="570"/>
                </a:lnTo>
                <a:lnTo>
                  <a:pt x="1101" y="595"/>
                </a:lnTo>
                <a:lnTo>
                  <a:pt x="1087" y="618"/>
                </a:lnTo>
                <a:lnTo>
                  <a:pt x="1071" y="640"/>
                </a:lnTo>
                <a:lnTo>
                  <a:pt x="1054" y="661"/>
                </a:lnTo>
                <a:lnTo>
                  <a:pt x="1034" y="678"/>
                </a:lnTo>
                <a:lnTo>
                  <a:pt x="1013" y="695"/>
                </a:lnTo>
                <a:lnTo>
                  <a:pt x="992" y="709"/>
                </a:lnTo>
                <a:lnTo>
                  <a:pt x="969" y="722"/>
                </a:lnTo>
                <a:lnTo>
                  <a:pt x="943" y="731"/>
                </a:lnTo>
                <a:lnTo>
                  <a:pt x="931" y="734"/>
                </a:lnTo>
                <a:lnTo>
                  <a:pt x="918" y="738"/>
                </a:lnTo>
                <a:lnTo>
                  <a:pt x="905" y="740"/>
                </a:lnTo>
                <a:lnTo>
                  <a:pt x="893" y="742"/>
                </a:lnTo>
                <a:lnTo>
                  <a:pt x="879" y="743"/>
                </a:lnTo>
                <a:lnTo>
                  <a:pt x="865" y="743"/>
                </a:lnTo>
                <a:lnTo>
                  <a:pt x="865" y="743"/>
                </a:lnTo>
                <a:lnTo>
                  <a:pt x="853" y="743"/>
                </a:lnTo>
                <a:lnTo>
                  <a:pt x="839" y="742"/>
                </a:lnTo>
                <a:lnTo>
                  <a:pt x="826" y="740"/>
                </a:lnTo>
                <a:lnTo>
                  <a:pt x="812" y="738"/>
                </a:lnTo>
                <a:lnTo>
                  <a:pt x="800" y="734"/>
                </a:lnTo>
                <a:lnTo>
                  <a:pt x="787" y="731"/>
                </a:lnTo>
                <a:lnTo>
                  <a:pt x="763" y="722"/>
                </a:lnTo>
                <a:lnTo>
                  <a:pt x="740" y="709"/>
                </a:lnTo>
                <a:lnTo>
                  <a:pt x="717" y="695"/>
                </a:lnTo>
                <a:lnTo>
                  <a:pt x="696" y="678"/>
                </a:lnTo>
                <a:lnTo>
                  <a:pt x="678" y="661"/>
                </a:lnTo>
                <a:lnTo>
                  <a:pt x="660" y="640"/>
                </a:lnTo>
                <a:lnTo>
                  <a:pt x="645" y="618"/>
                </a:lnTo>
                <a:lnTo>
                  <a:pt x="631" y="595"/>
                </a:lnTo>
                <a:lnTo>
                  <a:pt x="619" y="570"/>
                </a:lnTo>
                <a:lnTo>
                  <a:pt x="610" y="543"/>
                </a:lnTo>
                <a:lnTo>
                  <a:pt x="603" y="517"/>
                </a:lnTo>
                <a:lnTo>
                  <a:pt x="601" y="502"/>
                </a:lnTo>
                <a:lnTo>
                  <a:pt x="599" y="488"/>
                </a:lnTo>
                <a:lnTo>
                  <a:pt x="598" y="474"/>
                </a:lnTo>
                <a:lnTo>
                  <a:pt x="598" y="459"/>
                </a:lnTo>
                <a:lnTo>
                  <a:pt x="598" y="459"/>
                </a:lnTo>
                <a:lnTo>
                  <a:pt x="598" y="399"/>
                </a:lnTo>
                <a:lnTo>
                  <a:pt x="598" y="399"/>
                </a:lnTo>
                <a:lnTo>
                  <a:pt x="607" y="407"/>
                </a:lnTo>
                <a:lnTo>
                  <a:pt x="618" y="413"/>
                </a:lnTo>
                <a:lnTo>
                  <a:pt x="630" y="418"/>
                </a:lnTo>
                <a:lnTo>
                  <a:pt x="642" y="419"/>
                </a:lnTo>
                <a:lnTo>
                  <a:pt x="642" y="419"/>
                </a:lnTo>
                <a:close/>
                <a:moveTo>
                  <a:pt x="1719" y="2201"/>
                </a:moveTo>
                <a:lnTo>
                  <a:pt x="1719" y="2201"/>
                </a:lnTo>
                <a:lnTo>
                  <a:pt x="1710" y="2193"/>
                </a:lnTo>
                <a:lnTo>
                  <a:pt x="1701" y="2188"/>
                </a:lnTo>
                <a:lnTo>
                  <a:pt x="1689" y="2183"/>
                </a:lnTo>
                <a:lnTo>
                  <a:pt x="1678" y="2178"/>
                </a:lnTo>
                <a:lnTo>
                  <a:pt x="1678" y="2178"/>
                </a:lnTo>
                <a:lnTo>
                  <a:pt x="1735" y="1254"/>
                </a:lnTo>
                <a:lnTo>
                  <a:pt x="1735" y="1254"/>
                </a:lnTo>
                <a:lnTo>
                  <a:pt x="1733" y="1230"/>
                </a:lnTo>
                <a:lnTo>
                  <a:pt x="1729" y="1207"/>
                </a:lnTo>
                <a:lnTo>
                  <a:pt x="1725" y="1184"/>
                </a:lnTo>
                <a:lnTo>
                  <a:pt x="1718" y="1162"/>
                </a:lnTo>
                <a:lnTo>
                  <a:pt x="1710" y="1140"/>
                </a:lnTo>
                <a:lnTo>
                  <a:pt x="1699" y="1119"/>
                </a:lnTo>
                <a:lnTo>
                  <a:pt x="1688" y="1099"/>
                </a:lnTo>
                <a:lnTo>
                  <a:pt x="1675" y="1079"/>
                </a:lnTo>
                <a:lnTo>
                  <a:pt x="1660" y="1061"/>
                </a:lnTo>
                <a:lnTo>
                  <a:pt x="1644" y="1044"/>
                </a:lnTo>
                <a:lnTo>
                  <a:pt x="1628" y="1028"/>
                </a:lnTo>
                <a:lnTo>
                  <a:pt x="1610" y="1013"/>
                </a:lnTo>
                <a:lnTo>
                  <a:pt x="1590" y="1000"/>
                </a:lnTo>
                <a:lnTo>
                  <a:pt x="1571" y="987"/>
                </a:lnTo>
                <a:lnTo>
                  <a:pt x="1549" y="977"/>
                </a:lnTo>
                <a:lnTo>
                  <a:pt x="1527" y="969"/>
                </a:lnTo>
                <a:lnTo>
                  <a:pt x="1355" y="910"/>
                </a:lnTo>
                <a:lnTo>
                  <a:pt x="1355" y="1298"/>
                </a:lnTo>
                <a:lnTo>
                  <a:pt x="1467" y="1298"/>
                </a:lnTo>
                <a:lnTo>
                  <a:pt x="1467" y="2174"/>
                </a:lnTo>
                <a:lnTo>
                  <a:pt x="1408" y="2174"/>
                </a:lnTo>
                <a:lnTo>
                  <a:pt x="1408" y="1358"/>
                </a:lnTo>
                <a:lnTo>
                  <a:pt x="342" y="1358"/>
                </a:lnTo>
                <a:lnTo>
                  <a:pt x="342" y="2174"/>
                </a:lnTo>
                <a:lnTo>
                  <a:pt x="283" y="2174"/>
                </a:lnTo>
                <a:lnTo>
                  <a:pt x="283" y="1298"/>
                </a:lnTo>
                <a:lnTo>
                  <a:pt x="376" y="1298"/>
                </a:lnTo>
                <a:lnTo>
                  <a:pt x="376" y="913"/>
                </a:lnTo>
                <a:lnTo>
                  <a:pt x="221" y="966"/>
                </a:lnTo>
                <a:lnTo>
                  <a:pt x="221" y="966"/>
                </a:lnTo>
                <a:lnTo>
                  <a:pt x="199" y="975"/>
                </a:lnTo>
                <a:lnTo>
                  <a:pt x="178" y="985"/>
                </a:lnTo>
                <a:lnTo>
                  <a:pt x="157" y="998"/>
                </a:lnTo>
                <a:lnTo>
                  <a:pt x="139" y="1012"/>
                </a:lnTo>
                <a:lnTo>
                  <a:pt x="121" y="1027"/>
                </a:lnTo>
                <a:lnTo>
                  <a:pt x="105" y="1043"/>
                </a:lnTo>
                <a:lnTo>
                  <a:pt x="88" y="1060"/>
                </a:lnTo>
                <a:lnTo>
                  <a:pt x="75" y="1079"/>
                </a:lnTo>
                <a:lnTo>
                  <a:pt x="62" y="1098"/>
                </a:lnTo>
                <a:lnTo>
                  <a:pt x="51" y="1119"/>
                </a:lnTo>
                <a:lnTo>
                  <a:pt x="40" y="1140"/>
                </a:lnTo>
                <a:lnTo>
                  <a:pt x="32" y="1161"/>
                </a:lnTo>
                <a:lnTo>
                  <a:pt x="25" y="1184"/>
                </a:lnTo>
                <a:lnTo>
                  <a:pt x="21" y="1207"/>
                </a:lnTo>
                <a:lnTo>
                  <a:pt x="17" y="1230"/>
                </a:lnTo>
                <a:lnTo>
                  <a:pt x="16" y="1253"/>
                </a:lnTo>
                <a:lnTo>
                  <a:pt x="69" y="2178"/>
                </a:lnTo>
                <a:lnTo>
                  <a:pt x="69" y="2178"/>
                </a:lnTo>
                <a:lnTo>
                  <a:pt x="70" y="2178"/>
                </a:lnTo>
                <a:lnTo>
                  <a:pt x="70" y="2178"/>
                </a:lnTo>
                <a:lnTo>
                  <a:pt x="59" y="2183"/>
                </a:lnTo>
                <a:lnTo>
                  <a:pt x="48" y="2188"/>
                </a:lnTo>
                <a:lnTo>
                  <a:pt x="39" y="2195"/>
                </a:lnTo>
                <a:lnTo>
                  <a:pt x="30" y="2201"/>
                </a:lnTo>
                <a:lnTo>
                  <a:pt x="30" y="2201"/>
                </a:lnTo>
                <a:lnTo>
                  <a:pt x="23" y="2208"/>
                </a:lnTo>
                <a:lnTo>
                  <a:pt x="17" y="2216"/>
                </a:lnTo>
                <a:lnTo>
                  <a:pt x="11" y="2224"/>
                </a:lnTo>
                <a:lnTo>
                  <a:pt x="8" y="2234"/>
                </a:lnTo>
                <a:lnTo>
                  <a:pt x="5" y="2243"/>
                </a:lnTo>
                <a:lnTo>
                  <a:pt x="2" y="2253"/>
                </a:lnTo>
                <a:lnTo>
                  <a:pt x="0" y="2262"/>
                </a:lnTo>
                <a:lnTo>
                  <a:pt x="0" y="2273"/>
                </a:lnTo>
                <a:lnTo>
                  <a:pt x="0" y="2273"/>
                </a:lnTo>
                <a:lnTo>
                  <a:pt x="1" y="2291"/>
                </a:lnTo>
                <a:lnTo>
                  <a:pt x="3" y="2300"/>
                </a:lnTo>
                <a:lnTo>
                  <a:pt x="6" y="2308"/>
                </a:lnTo>
                <a:lnTo>
                  <a:pt x="74" y="2532"/>
                </a:lnTo>
                <a:lnTo>
                  <a:pt x="74" y="2532"/>
                </a:lnTo>
                <a:lnTo>
                  <a:pt x="76" y="2540"/>
                </a:lnTo>
                <a:lnTo>
                  <a:pt x="79" y="2548"/>
                </a:lnTo>
                <a:lnTo>
                  <a:pt x="87" y="2563"/>
                </a:lnTo>
                <a:lnTo>
                  <a:pt x="99" y="2577"/>
                </a:lnTo>
                <a:lnTo>
                  <a:pt x="110" y="2588"/>
                </a:lnTo>
                <a:lnTo>
                  <a:pt x="124" y="2597"/>
                </a:lnTo>
                <a:lnTo>
                  <a:pt x="139" y="2604"/>
                </a:lnTo>
                <a:lnTo>
                  <a:pt x="147" y="2607"/>
                </a:lnTo>
                <a:lnTo>
                  <a:pt x="155" y="2608"/>
                </a:lnTo>
                <a:lnTo>
                  <a:pt x="163" y="2609"/>
                </a:lnTo>
                <a:lnTo>
                  <a:pt x="171" y="2610"/>
                </a:lnTo>
                <a:lnTo>
                  <a:pt x="171" y="2610"/>
                </a:lnTo>
                <a:lnTo>
                  <a:pt x="172" y="2610"/>
                </a:lnTo>
                <a:lnTo>
                  <a:pt x="172" y="2610"/>
                </a:lnTo>
                <a:lnTo>
                  <a:pt x="187" y="2609"/>
                </a:lnTo>
                <a:lnTo>
                  <a:pt x="203" y="2605"/>
                </a:lnTo>
                <a:lnTo>
                  <a:pt x="218" y="2600"/>
                </a:lnTo>
                <a:lnTo>
                  <a:pt x="233" y="2592"/>
                </a:lnTo>
                <a:lnTo>
                  <a:pt x="392" y="2494"/>
                </a:lnTo>
                <a:lnTo>
                  <a:pt x="392" y="2494"/>
                </a:lnTo>
                <a:lnTo>
                  <a:pt x="401" y="2487"/>
                </a:lnTo>
                <a:lnTo>
                  <a:pt x="410" y="2480"/>
                </a:lnTo>
                <a:lnTo>
                  <a:pt x="419" y="2472"/>
                </a:lnTo>
                <a:lnTo>
                  <a:pt x="427" y="2463"/>
                </a:lnTo>
                <a:lnTo>
                  <a:pt x="442" y="2444"/>
                </a:lnTo>
                <a:lnTo>
                  <a:pt x="455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306" y="2444"/>
                </a:lnTo>
                <a:lnTo>
                  <a:pt x="1323" y="2463"/>
                </a:lnTo>
                <a:lnTo>
                  <a:pt x="1331" y="2472"/>
                </a:lnTo>
                <a:lnTo>
                  <a:pt x="1339" y="2480"/>
                </a:lnTo>
                <a:lnTo>
                  <a:pt x="1348" y="2487"/>
                </a:lnTo>
                <a:lnTo>
                  <a:pt x="1358" y="2494"/>
                </a:lnTo>
                <a:lnTo>
                  <a:pt x="1517" y="2592"/>
                </a:lnTo>
                <a:lnTo>
                  <a:pt x="1517" y="2592"/>
                </a:lnTo>
                <a:lnTo>
                  <a:pt x="1531" y="2600"/>
                </a:lnTo>
                <a:lnTo>
                  <a:pt x="1547" y="2605"/>
                </a:lnTo>
                <a:lnTo>
                  <a:pt x="1562" y="2609"/>
                </a:lnTo>
                <a:lnTo>
                  <a:pt x="1576" y="2610"/>
                </a:lnTo>
                <a:lnTo>
                  <a:pt x="1576" y="2610"/>
                </a:lnTo>
                <a:lnTo>
                  <a:pt x="1578" y="2610"/>
                </a:lnTo>
                <a:lnTo>
                  <a:pt x="1578" y="2610"/>
                </a:lnTo>
                <a:lnTo>
                  <a:pt x="1587" y="2609"/>
                </a:lnTo>
                <a:lnTo>
                  <a:pt x="1595" y="2608"/>
                </a:lnTo>
                <a:lnTo>
                  <a:pt x="1603" y="2607"/>
                </a:lnTo>
                <a:lnTo>
                  <a:pt x="1610" y="2604"/>
                </a:lnTo>
                <a:lnTo>
                  <a:pt x="1625" y="2597"/>
                </a:lnTo>
                <a:lnTo>
                  <a:pt x="1639" y="2588"/>
                </a:lnTo>
                <a:lnTo>
                  <a:pt x="1651" y="2577"/>
                </a:lnTo>
                <a:lnTo>
                  <a:pt x="1662" y="2563"/>
                </a:lnTo>
                <a:lnTo>
                  <a:pt x="1670" y="2548"/>
                </a:lnTo>
                <a:lnTo>
                  <a:pt x="1673" y="2540"/>
                </a:lnTo>
                <a:lnTo>
                  <a:pt x="1676" y="2532"/>
                </a:lnTo>
                <a:lnTo>
                  <a:pt x="1744" y="2308"/>
                </a:lnTo>
                <a:lnTo>
                  <a:pt x="1744" y="2308"/>
                </a:lnTo>
                <a:lnTo>
                  <a:pt x="1748" y="2291"/>
                </a:lnTo>
                <a:lnTo>
                  <a:pt x="1749" y="2282"/>
                </a:lnTo>
                <a:lnTo>
                  <a:pt x="1750" y="2273"/>
                </a:lnTo>
                <a:lnTo>
                  <a:pt x="1750" y="2273"/>
                </a:lnTo>
                <a:lnTo>
                  <a:pt x="1749" y="2262"/>
                </a:lnTo>
                <a:lnTo>
                  <a:pt x="1748" y="2253"/>
                </a:lnTo>
                <a:lnTo>
                  <a:pt x="1745" y="2243"/>
                </a:lnTo>
                <a:lnTo>
                  <a:pt x="1742" y="2234"/>
                </a:lnTo>
                <a:lnTo>
                  <a:pt x="1737" y="2224"/>
                </a:lnTo>
                <a:lnTo>
                  <a:pt x="1733" y="2216"/>
                </a:lnTo>
                <a:lnTo>
                  <a:pt x="1726" y="2208"/>
                </a:lnTo>
                <a:lnTo>
                  <a:pt x="1719" y="2201"/>
                </a:lnTo>
                <a:lnTo>
                  <a:pt x="1719" y="2201"/>
                </a:lnTo>
                <a:close/>
                <a:moveTo>
                  <a:pt x="362" y="2445"/>
                </a:moveTo>
                <a:lnTo>
                  <a:pt x="203" y="2543"/>
                </a:lnTo>
                <a:lnTo>
                  <a:pt x="203" y="2543"/>
                </a:lnTo>
                <a:lnTo>
                  <a:pt x="195" y="2548"/>
                </a:lnTo>
                <a:lnTo>
                  <a:pt x="187" y="2551"/>
                </a:lnTo>
                <a:lnTo>
                  <a:pt x="179" y="2552"/>
                </a:lnTo>
                <a:lnTo>
                  <a:pt x="172" y="2554"/>
                </a:lnTo>
                <a:lnTo>
                  <a:pt x="172" y="2554"/>
                </a:lnTo>
                <a:lnTo>
                  <a:pt x="165" y="2552"/>
                </a:lnTo>
                <a:lnTo>
                  <a:pt x="159" y="2551"/>
                </a:lnTo>
                <a:lnTo>
                  <a:pt x="152" y="2548"/>
                </a:lnTo>
                <a:lnTo>
                  <a:pt x="146" y="2544"/>
                </a:lnTo>
                <a:lnTo>
                  <a:pt x="140" y="2539"/>
                </a:lnTo>
                <a:lnTo>
                  <a:pt x="134" y="2532"/>
                </a:lnTo>
                <a:lnTo>
                  <a:pt x="131" y="2525"/>
                </a:lnTo>
                <a:lnTo>
                  <a:pt x="126" y="2514"/>
                </a:lnTo>
                <a:lnTo>
                  <a:pt x="60" y="2292"/>
                </a:lnTo>
                <a:lnTo>
                  <a:pt x="60" y="2292"/>
                </a:lnTo>
                <a:lnTo>
                  <a:pt x="57" y="2282"/>
                </a:lnTo>
                <a:lnTo>
                  <a:pt x="56" y="2273"/>
                </a:lnTo>
                <a:lnTo>
                  <a:pt x="56" y="2273"/>
                </a:lnTo>
                <a:lnTo>
                  <a:pt x="57" y="2264"/>
                </a:lnTo>
                <a:lnTo>
                  <a:pt x="60" y="2256"/>
                </a:lnTo>
                <a:lnTo>
                  <a:pt x="63" y="2249"/>
                </a:lnTo>
                <a:lnTo>
                  <a:pt x="69" y="2242"/>
                </a:lnTo>
                <a:lnTo>
                  <a:pt x="75" y="2237"/>
                </a:lnTo>
                <a:lnTo>
                  <a:pt x="84" y="2234"/>
                </a:lnTo>
                <a:lnTo>
                  <a:pt x="94" y="2231"/>
                </a:lnTo>
                <a:lnTo>
                  <a:pt x="106" y="2229"/>
                </a:lnTo>
                <a:lnTo>
                  <a:pt x="421" y="2229"/>
                </a:lnTo>
                <a:lnTo>
                  <a:pt x="429" y="2314"/>
                </a:lnTo>
                <a:lnTo>
                  <a:pt x="429" y="2314"/>
                </a:lnTo>
                <a:lnTo>
                  <a:pt x="429" y="2322"/>
                </a:lnTo>
                <a:lnTo>
                  <a:pt x="429" y="2322"/>
                </a:lnTo>
                <a:lnTo>
                  <a:pt x="429" y="2330"/>
                </a:lnTo>
                <a:lnTo>
                  <a:pt x="427" y="2340"/>
                </a:lnTo>
                <a:lnTo>
                  <a:pt x="423" y="2357"/>
                </a:lnTo>
                <a:lnTo>
                  <a:pt x="417" y="2375"/>
                </a:lnTo>
                <a:lnTo>
                  <a:pt x="409" y="2393"/>
                </a:lnTo>
                <a:lnTo>
                  <a:pt x="399" y="2409"/>
                </a:lnTo>
                <a:lnTo>
                  <a:pt x="387" y="2424"/>
                </a:lnTo>
                <a:lnTo>
                  <a:pt x="375" y="2436"/>
                </a:lnTo>
                <a:lnTo>
                  <a:pt x="369" y="2441"/>
                </a:lnTo>
                <a:lnTo>
                  <a:pt x="362" y="2445"/>
                </a:lnTo>
                <a:lnTo>
                  <a:pt x="362" y="2445"/>
                </a:lnTo>
                <a:close/>
                <a:moveTo>
                  <a:pt x="1265" y="2310"/>
                </a:moveTo>
                <a:lnTo>
                  <a:pt x="1265" y="2310"/>
                </a:lnTo>
                <a:lnTo>
                  <a:pt x="1265" y="2322"/>
                </a:lnTo>
                <a:lnTo>
                  <a:pt x="1265" y="2322"/>
                </a:lnTo>
                <a:lnTo>
                  <a:pt x="1265" y="2334"/>
                </a:lnTo>
                <a:lnTo>
                  <a:pt x="1266" y="2345"/>
                </a:lnTo>
                <a:lnTo>
                  <a:pt x="1271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83" y="2345"/>
                </a:lnTo>
                <a:lnTo>
                  <a:pt x="484" y="2334"/>
                </a:lnTo>
                <a:lnTo>
                  <a:pt x="485" y="2322"/>
                </a:lnTo>
                <a:lnTo>
                  <a:pt x="485" y="2322"/>
                </a:lnTo>
                <a:lnTo>
                  <a:pt x="484" y="2310"/>
                </a:lnTo>
                <a:lnTo>
                  <a:pt x="456" y="2312"/>
                </a:lnTo>
                <a:lnTo>
                  <a:pt x="484" y="2310"/>
                </a:lnTo>
                <a:lnTo>
                  <a:pt x="472" y="2174"/>
                </a:lnTo>
                <a:lnTo>
                  <a:pt x="399" y="2174"/>
                </a:lnTo>
                <a:lnTo>
                  <a:pt x="399" y="1413"/>
                </a:lnTo>
                <a:lnTo>
                  <a:pt x="1351" y="1413"/>
                </a:lnTo>
                <a:lnTo>
                  <a:pt x="1351" y="2174"/>
                </a:lnTo>
                <a:lnTo>
                  <a:pt x="1277" y="2174"/>
                </a:lnTo>
                <a:lnTo>
                  <a:pt x="1265" y="2310"/>
                </a:lnTo>
                <a:lnTo>
                  <a:pt x="1265" y="2310"/>
                </a:lnTo>
                <a:close/>
                <a:moveTo>
                  <a:pt x="1690" y="2292"/>
                </a:moveTo>
                <a:lnTo>
                  <a:pt x="1622" y="2514"/>
                </a:lnTo>
                <a:lnTo>
                  <a:pt x="1622" y="2514"/>
                </a:lnTo>
                <a:lnTo>
                  <a:pt x="1619" y="2525"/>
                </a:lnTo>
                <a:lnTo>
                  <a:pt x="1614" y="2532"/>
                </a:lnTo>
                <a:lnTo>
                  <a:pt x="1610" y="2539"/>
                </a:lnTo>
                <a:lnTo>
                  <a:pt x="1604" y="2544"/>
                </a:lnTo>
                <a:lnTo>
                  <a:pt x="1597" y="2548"/>
                </a:lnTo>
                <a:lnTo>
                  <a:pt x="1591" y="2551"/>
                </a:lnTo>
                <a:lnTo>
                  <a:pt x="1585" y="2552"/>
                </a:lnTo>
                <a:lnTo>
                  <a:pt x="1576" y="2554"/>
                </a:lnTo>
                <a:lnTo>
                  <a:pt x="1576" y="2554"/>
                </a:lnTo>
                <a:lnTo>
                  <a:pt x="1570" y="2552"/>
                </a:lnTo>
                <a:lnTo>
                  <a:pt x="1563" y="2551"/>
                </a:lnTo>
                <a:lnTo>
                  <a:pt x="1555" y="2548"/>
                </a:lnTo>
                <a:lnTo>
                  <a:pt x="1545" y="2543"/>
                </a:lnTo>
                <a:lnTo>
                  <a:pt x="1387" y="2445"/>
                </a:lnTo>
                <a:lnTo>
                  <a:pt x="1387" y="2445"/>
                </a:lnTo>
                <a:lnTo>
                  <a:pt x="1381" y="2441"/>
                </a:lnTo>
                <a:lnTo>
                  <a:pt x="1374" y="2436"/>
                </a:lnTo>
                <a:lnTo>
                  <a:pt x="1362" y="2424"/>
                </a:lnTo>
                <a:lnTo>
                  <a:pt x="1350" y="2409"/>
                </a:lnTo>
                <a:lnTo>
                  <a:pt x="1341" y="2393"/>
                </a:lnTo>
                <a:lnTo>
                  <a:pt x="1332" y="2375"/>
                </a:lnTo>
                <a:lnTo>
                  <a:pt x="1326" y="2357"/>
                </a:lnTo>
                <a:lnTo>
                  <a:pt x="1323" y="2340"/>
                </a:lnTo>
                <a:lnTo>
                  <a:pt x="1321" y="2330"/>
                </a:lnTo>
                <a:lnTo>
                  <a:pt x="1321" y="2322"/>
                </a:lnTo>
                <a:lnTo>
                  <a:pt x="1321" y="2322"/>
                </a:lnTo>
                <a:lnTo>
                  <a:pt x="1321" y="2314"/>
                </a:lnTo>
                <a:lnTo>
                  <a:pt x="1294" y="2312"/>
                </a:lnTo>
                <a:lnTo>
                  <a:pt x="1321" y="2314"/>
                </a:lnTo>
                <a:lnTo>
                  <a:pt x="1328" y="2230"/>
                </a:lnTo>
                <a:lnTo>
                  <a:pt x="1519" y="2230"/>
                </a:lnTo>
                <a:lnTo>
                  <a:pt x="1643" y="2229"/>
                </a:lnTo>
                <a:lnTo>
                  <a:pt x="1643" y="2229"/>
                </a:lnTo>
                <a:lnTo>
                  <a:pt x="1656" y="2231"/>
                </a:lnTo>
                <a:lnTo>
                  <a:pt x="1666" y="2234"/>
                </a:lnTo>
                <a:lnTo>
                  <a:pt x="1674" y="2237"/>
                </a:lnTo>
                <a:lnTo>
                  <a:pt x="1681" y="2242"/>
                </a:lnTo>
                <a:lnTo>
                  <a:pt x="1686" y="2249"/>
                </a:lnTo>
                <a:lnTo>
                  <a:pt x="1689" y="2256"/>
                </a:lnTo>
                <a:lnTo>
                  <a:pt x="1693" y="2264"/>
                </a:lnTo>
                <a:lnTo>
                  <a:pt x="1693" y="2273"/>
                </a:lnTo>
                <a:lnTo>
                  <a:pt x="1693" y="2273"/>
                </a:lnTo>
                <a:lnTo>
                  <a:pt x="1693" y="2282"/>
                </a:lnTo>
                <a:lnTo>
                  <a:pt x="1690" y="2292"/>
                </a:lnTo>
                <a:lnTo>
                  <a:pt x="1690" y="2292"/>
                </a:lnTo>
                <a:close/>
                <a:moveTo>
                  <a:pt x="564" y="849"/>
                </a:moveTo>
                <a:lnTo>
                  <a:pt x="564" y="1298"/>
                </a:lnTo>
                <a:lnTo>
                  <a:pt x="1166" y="1298"/>
                </a:lnTo>
                <a:lnTo>
                  <a:pt x="1166" y="848"/>
                </a:lnTo>
                <a:lnTo>
                  <a:pt x="1105" y="827"/>
                </a:lnTo>
                <a:lnTo>
                  <a:pt x="1105" y="827"/>
                </a:lnTo>
                <a:lnTo>
                  <a:pt x="1109" y="833"/>
                </a:lnTo>
                <a:lnTo>
                  <a:pt x="1109" y="833"/>
                </a:lnTo>
                <a:lnTo>
                  <a:pt x="1111" y="841"/>
                </a:lnTo>
                <a:lnTo>
                  <a:pt x="1112" y="849"/>
                </a:lnTo>
                <a:lnTo>
                  <a:pt x="1113" y="857"/>
                </a:lnTo>
                <a:lnTo>
                  <a:pt x="1115" y="865"/>
                </a:lnTo>
                <a:lnTo>
                  <a:pt x="1115" y="865"/>
                </a:lnTo>
                <a:lnTo>
                  <a:pt x="1113" y="879"/>
                </a:lnTo>
                <a:lnTo>
                  <a:pt x="1110" y="894"/>
                </a:lnTo>
                <a:lnTo>
                  <a:pt x="1104" y="908"/>
                </a:lnTo>
                <a:lnTo>
                  <a:pt x="1097" y="922"/>
                </a:lnTo>
                <a:lnTo>
                  <a:pt x="1087" y="934"/>
                </a:lnTo>
                <a:lnTo>
                  <a:pt x="1076" y="948"/>
                </a:lnTo>
                <a:lnTo>
                  <a:pt x="1062" y="960"/>
                </a:lnTo>
                <a:lnTo>
                  <a:pt x="1046" y="971"/>
                </a:lnTo>
                <a:lnTo>
                  <a:pt x="1046" y="971"/>
                </a:lnTo>
                <a:lnTo>
                  <a:pt x="1028" y="983"/>
                </a:lnTo>
                <a:lnTo>
                  <a:pt x="1009" y="992"/>
                </a:lnTo>
                <a:lnTo>
                  <a:pt x="988" y="1001"/>
                </a:lnTo>
                <a:lnTo>
                  <a:pt x="965" y="1008"/>
                </a:lnTo>
                <a:lnTo>
                  <a:pt x="942" y="1014"/>
                </a:lnTo>
                <a:lnTo>
                  <a:pt x="917" y="1018"/>
                </a:lnTo>
                <a:lnTo>
                  <a:pt x="892" y="1021"/>
                </a:lnTo>
                <a:lnTo>
                  <a:pt x="865" y="1022"/>
                </a:lnTo>
                <a:lnTo>
                  <a:pt x="865" y="1022"/>
                </a:lnTo>
                <a:lnTo>
                  <a:pt x="838" y="1021"/>
                </a:lnTo>
                <a:lnTo>
                  <a:pt x="812" y="1018"/>
                </a:lnTo>
                <a:lnTo>
                  <a:pt x="787" y="1014"/>
                </a:lnTo>
                <a:lnTo>
                  <a:pt x="764" y="1008"/>
                </a:lnTo>
                <a:lnTo>
                  <a:pt x="741" y="1001"/>
                </a:lnTo>
                <a:lnTo>
                  <a:pt x="720" y="992"/>
                </a:lnTo>
                <a:lnTo>
                  <a:pt x="701" y="983"/>
                </a:lnTo>
                <a:lnTo>
                  <a:pt x="684" y="971"/>
                </a:lnTo>
                <a:lnTo>
                  <a:pt x="684" y="971"/>
                </a:lnTo>
                <a:lnTo>
                  <a:pt x="668" y="960"/>
                </a:lnTo>
                <a:lnTo>
                  <a:pt x="654" y="948"/>
                </a:lnTo>
                <a:lnTo>
                  <a:pt x="642" y="934"/>
                </a:lnTo>
                <a:lnTo>
                  <a:pt x="633" y="922"/>
                </a:lnTo>
                <a:lnTo>
                  <a:pt x="625" y="908"/>
                </a:lnTo>
                <a:lnTo>
                  <a:pt x="619" y="894"/>
                </a:lnTo>
                <a:lnTo>
                  <a:pt x="616" y="879"/>
                </a:lnTo>
                <a:lnTo>
                  <a:pt x="616" y="865"/>
                </a:lnTo>
                <a:lnTo>
                  <a:pt x="616" y="865"/>
                </a:lnTo>
                <a:lnTo>
                  <a:pt x="616" y="856"/>
                </a:lnTo>
                <a:lnTo>
                  <a:pt x="617" y="847"/>
                </a:lnTo>
                <a:lnTo>
                  <a:pt x="619" y="838"/>
                </a:lnTo>
                <a:lnTo>
                  <a:pt x="623" y="829"/>
                </a:lnTo>
                <a:lnTo>
                  <a:pt x="564" y="849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vert="horz" wrap="square" lIns="84362" tIns="42181" rIns="84362" bIns="4218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3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938" b="0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8C91D7-82BA-58BC-ACB1-A7887B4D8416}"/>
              </a:ext>
            </a:extLst>
          </p:cNvPr>
          <p:cNvGrpSpPr/>
          <p:nvPr/>
        </p:nvGrpSpPr>
        <p:grpSpPr>
          <a:xfrm>
            <a:off x="1318070" y="4947354"/>
            <a:ext cx="2170542" cy="257322"/>
            <a:chOff x="3077352" y="2888954"/>
            <a:chExt cx="1387452" cy="5641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BEC3C-6059-09F0-8D52-BFB9C3449801}"/>
                </a:ext>
              </a:extLst>
            </p:cNvPr>
            <p:cNvSpPr/>
            <p:nvPr/>
          </p:nvSpPr>
          <p:spPr>
            <a:xfrm>
              <a:off x="3463761" y="2888954"/>
              <a:ext cx="827997" cy="394391"/>
            </a:xfrm>
            <a:prstGeom prst="rect">
              <a:avLst/>
            </a:pr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67E68C-D58C-3C32-05B9-E060EE923ABE}"/>
                </a:ext>
              </a:extLst>
            </p:cNvPr>
            <p:cNvSpPr txBox="1"/>
            <p:nvPr/>
          </p:nvSpPr>
          <p:spPr>
            <a:xfrm>
              <a:off x="3077352" y="2888954"/>
              <a:ext cx="1387452" cy="5641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12" tIns="53312" rIns="53312" bIns="53312" numCol="1" spcCol="1270" anchor="ctr" anchorCtr="0">
              <a:noAutofit/>
            </a:bodyPr>
            <a:lstStyle/>
            <a:p>
              <a:pPr marL="0" marR="0" lvl="0" indent="0" algn="ctr" defTabSz="621989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FFE600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800" b="0" i="0" u="none" strike="noStrike" kern="1200" cap="sm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Skilling Wing </a:t>
              </a:r>
            </a:p>
            <a:p>
              <a:pPr marL="0" marR="0" lvl="0" indent="0" algn="ctr" defTabSz="621989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FFE600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800" b="0" i="0" u="none" strike="noStrike" kern="1200" cap="sm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(DVET, MSBSVET, MSSDS, MSSU)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715EB7-07CA-2125-7EF4-8083086ABACD}"/>
              </a:ext>
            </a:extLst>
          </p:cNvPr>
          <p:cNvGrpSpPr/>
          <p:nvPr/>
        </p:nvGrpSpPr>
        <p:grpSpPr>
          <a:xfrm>
            <a:off x="5300978" y="4667404"/>
            <a:ext cx="1878062" cy="444828"/>
            <a:chOff x="6718606" y="2929730"/>
            <a:chExt cx="1176285" cy="4450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793B79-9D7D-0D4C-F878-44D6C39D2E6E}"/>
                </a:ext>
              </a:extLst>
            </p:cNvPr>
            <p:cNvSpPr/>
            <p:nvPr/>
          </p:nvSpPr>
          <p:spPr>
            <a:xfrm>
              <a:off x="6742894" y="2929730"/>
              <a:ext cx="1151997" cy="394391"/>
            </a:xfrm>
            <a:prstGeom prst="rect">
              <a:avLst/>
            </a:pr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1E7133-9725-4ECC-B2B5-E7219E55FF11}"/>
                </a:ext>
              </a:extLst>
            </p:cNvPr>
            <p:cNvSpPr txBox="1"/>
            <p:nvPr/>
          </p:nvSpPr>
          <p:spPr>
            <a:xfrm>
              <a:off x="6718606" y="2980398"/>
              <a:ext cx="1151997" cy="3943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12" tIns="53312" rIns="53312" bIns="53312" numCol="1" spcCol="1270" anchor="ctr" anchorCtr="0">
              <a:noAutofit/>
            </a:bodyPr>
            <a:lstStyle/>
            <a:p>
              <a:pPr marL="0" marR="0" lvl="0" indent="0" algn="ctr" defTabSz="621989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sm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Employment Wing</a:t>
              </a:r>
            </a:p>
            <a:p>
              <a:pPr marL="0" marR="0" lvl="0" indent="0" algn="ctr" defTabSz="621989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sm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(Commissionerate)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2D7A67-EFEA-ECA8-22B5-1E257D246CC1}"/>
              </a:ext>
            </a:extLst>
          </p:cNvPr>
          <p:cNvGrpSpPr/>
          <p:nvPr/>
        </p:nvGrpSpPr>
        <p:grpSpPr>
          <a:xfrm>
            <a:off x="5988030" y="4253712"/>
            <a:ext cx="647663" cy="431775"/>
            <a:chOff x="15623403" y="5851042"/>
            <a:chExt cx="547687" cy="384175"/>
          </a:xfrm>
          <a:solidFill>
            <a:srgbClr val="808080"/>
          </a:solidFill>
        </p:grpSpPr>
        <p:sp>
          <p:nvSpPr>
            <p:cNvPr id="18" name="Freeform 1001">
              <a:extLst>
                <a:ext uri="{FF2B5EF4-FFF2-40B4-BE49-F238E27FC236}">
                  <a16:creationId xmlns:a16="http://schemas.microsoft.com/office/drawing/2014/main" id="{499CCEE3-8392-B13F-A23D-70841FDD9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2653" y="5990742"/>
              <a:ext cx="198437" cy="176213"/>
            </a:xfrm>
            <a:custGeom>
              <a:avLst/>
              <a:gdLst>
                <a:gd name="T0" fmla="*/ 125 w 125"/>
                <a:gd name="T1" fmla="*/ 44 h 111"/>
                <a:gd name="T2" fmla="*/ 125 w 125"/>
                <a:gd name="T3" fmla="*/ 44 h 111"/>
                <a:gd name="T4" fmla="*/ 125 w 125"/>
                <a:gd name="T5" fmla="*/ 91 h 111"/>
                <a:gd name="T6" fmla="*/ 125 w 125"/>
                <a:gd name="T7" fmla="*/ 91 h 111"/>
                <a:gd name="T8" fmla="*/ 123 w 125"/>
                <a:gd name="T9" fmla="*/ 95 h 111"/>
                <a:gd name="T10" fmla="*/ 121 w 125"/>
                <a:gd name="T11" fmla="*/ 98 h 111"/>
                <a:gd name="T12" fmla="*/ 117 w 125"/>
                <a:gd name="T13" fmla="*/ 102 h 111"/>
                <a:gd name="T14" fmla="*/ 110 w 125"/>
                <a:gd name="T15" fmla="*/ 106 h 111"/>
                <a:gd name="T16" fmla="*/ 101 w 125"/>
                <a:gd name="T17" fmla="*/ 109 h 111"/>
                <a:gd name="T18" fmla="*/ 87 w 125"/>
                <a:gd name="T19" fmla="*/ 111 h 111"/>
                <a:gd name="T20" fmla="*/ 69 w 125"/>
                <a:gd name="T21" fmla="*/ 111 h 111"/>
                <a:gd name="T22" fmla="*/ 57 w 125"/>
                <a:gd name="T23" fmla="*/ 111 h 111"/>
                <a:gd name="T24" fmla="*/ 57 w 125"/>
                <a:gd name="T25" fmla="*/ 111 h 111"/>
                <a:gd name="T26" fmla="*/ 38 w 125"/>
                <a:gd name="T27" fmla="*/ 111 h 111"/>
                <a:gd name="T28" fmla="*/ 24 w 125"/>
                <a:gd name="T29" fmla="*/ 108 h 111"/>
                <a:gd name="T30" fmla="*/ 24 w 125"/>
                <a:gd name="T31" fmla="*/ 108 h 111"/>
                <a:gd name="T32" fmla="*/ 24 w 125"/>
                <a:gd name="T33" fmla="*/ 84 h 111"/>
                <a:gd name="T34" fmla="*/ 24 w 125"/>
                <a:gd name="T35" fmla="*/ 84 h 111"/>
                <a:gd name="T36" fmla="*/ 22 w 125"/>
                <a:gd name="T37" fmla="*/ 78 h 111"/>
                <a:gd name="T38" fmla="*/ 21 w 125"/>
                <a:gd name="T39" fmla="*/ 72 h 111"/>
                <a:gd name="T40" fmla="*/ 19 w 125"/>
                <a:gd name="T41" fmla="*/ 66 h 111"/>
                <a:gd name="T42" fmla="*/ 16 w 125"/>
                <a:gd name="T43" fmla="*/ 62 h 111"/>
                <a:gd name="T44" fmla="*/ 9 w 125"/>
                <a:gd name="T45" fmla="*/ 52 h 111"/>
                <a:gd name="T46" fmla="*/ 0 w 125"/>
                <a:gd name="T47" fmla="*/ 46 h 111"/>
                <a:gd name="T48" fmla="*/ 0 w 125"/>
                <a:gd name="T49" fmla="*/ 46 h 111"/>
                <a:gd name="T50" fmla="*/ 0 w 125"/>
                <a:gd name="T51" fmla="*/ 44 h 111"/>
                <a:gd name="T52" fmla="*/ 0 w 125"/>
                <a:gd name="T53" fmla="*/ 44 h 111"/>
                <a:gd name="T54" fmla="*/ 1 w 125"/>
                <a:gd name="T55" fmla="*/ 34 h 111"/>
                <a:gd name="T56" fmla="*/ 5 w 125"/>
                <a:gd name="T57" fmla="*/ 26 h 111"/>
                <a:gd name="T58" fmla="*/ 9 w 125"/>
                <a:gd name="T59" fmla="*/ 19 h 111"/>
                <a:gd name="T60" fmla="*/ 15 w 125"/>
                <a:gd name="T61" fmla="*/ 13 h 111"/>
                <a:gd name="T62" fmla="*/ 22 w 125"/>
                <a:gd name="T63" fmla="*/ 8 h 111"/>
                <a:gd name="T64" fmla="*/ 29 w 125"/>
                <a:gd name="T65" fmla="*/ 4 h 111"/>
                <a:gd name="T66" fmla="*/ 44 w 125"/>
                <a:gd name="T67" fmla="*/ 0 h 111"/>
                <a:gd name="T68" fmla="*/ 63 w 125"/>
                <a:gd name="T69" fmla="*/ 7 h 111"/>
                <a:gd name="T70" fmla="*/ 47 w 125"/>
                <a:gd name="T71" fmla="*/ 62 h 111"/>
                <a:gd name="T72" fmla="*/ 63 w 125"/>
                <a:gd name="T73" fmla="*/ 83 h 111"/>
                <a:gd name="T74" fmla="*/ 77 w 125"/>
                <a:gd name="T75" fmla="*/ 62 h 111"/>
                <a:gd name="T76" fmla="*/ 63 w 125"/>
                <a:gd name="T77" fmla="*/ 7 h 111"/>
                <a:gd name="T78" fmla="*/ 81 w 125"/>
                <a:gd name="T79" fmla="*/ 0 h 111"/>
                <a:gd name="T80" fmla="*/ 81 w 125"/>
                <a:gd name="T81" fmla="*/ 0 h 111"/>
                <a:gd name="T82" fmla="*/ 95 w 125"/>
                <a:gd name="T83" fmla="*/ 4 h 111"/>
                <a:gd name="T84" fmla="*/ 102 w 125"/>
                <a:gd name="T85" fmla="*/ 9 h 111"/>
                <a:gd name="T86" fmla="*/ 109 w 125"/>
                <a:gd name="T87" fmla="*/ 13 h 111"/>
                <a:gd name="T88" fmla="*/ 109 w 125"/>
                <a:gd name="T89" fmla="*/ 13 h 111"/>
                <a:gd name="T90" fmla="*/ 115 w 125"/>
                <a:gd name="T91" fmla="*/ 19 h 111"/>
                <a:gd name="T92" fmla="*/ 120 w 125"/>
                <a:gd name="T93" fmla="*/ 26 h 111"/>
                <a:gd name="T94" fmla="*/ 123 w 125"/>
                <a:gd name="T95" fmla="*/ 34 h 111"/>
                <a:gd name="T96" fmla="*/ 125 w 125"/>
                <a:gd name="T97" fmla="*/ 44 h 111"/>
                <a:gd name="T98" fmla="*/ 125 w 125"/>
                <a:gd name="T99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" h="111">
                  <a:moveTo>
                    <a:pt x="125" y="44"/>
                  </a:moveTo>
                  <a:lnTo>
                    <a:pt x="125" y="44"/>
                  </a:lnTo>
                  <a:lnTo>
                    <a:pt x="125" y="91"/>
                  </a:lnTo>
                  <a:lnTo>
                    <a:pt x="125" y="91"/>
                  </a:lnTo>
                  <a:lnTo>
                    <a:pt x="123" y="95"/>
                  </a:lnTo>
                  <a:lnTo>
                    <a:pt x="121" y="98"/>
                  </a:lnTo>
                  <a:lnTo>
                    <a:pt x="117" y="102"/>
                  </a:lnTo>
                  <a:lnTo>
                    <a:pt x="110" y="106"/>
                  </a:lnTo>
                  <a:lnTo>
                    <a:pt x="101" y="109"/>
                  </a:lnTo>
                  <a:lnTo>
                    <a:pt x="87" y="111"/>
                  </a:lnTo>
                  <a:lnTo>
                    <a:pt x="69" y="111"/>
                  </a:lnTo>
                  <a:lnTo>
                    <a:pt x="57" y="111"/>
                  </a:lnTo>
                  <a:lnTo>
                    <a:pt x="57" y="111"/>
                  </a:lnTo>
                  <a:lnTo>
                    <a:pt x="38" y="111"/>
                  </a:lnTo>
                  <a:lnTo>
                    <a:pt x="24" y="108"/>
                  </a:lnTo>
                  <a:lnTo>
                    <a:pt x="24" y="108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2" y="78"/>
                  </a:lnTo>
                  <a:lnTo>
                    <a:pt x="21" y="72"/>
                  </a:lnTo>
                  <a:lnTo>
                    <a:pt x="19" y="66"/>
                  </a:lnTo>
                  <a:lnTo>
                    <a:pt x="16" y="62"/>
                  </a:lnTo>
                  <a:lnTo>
                    <a:pt x="9" y="5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5" y="13"/>
                  </a:lnTo>
                  <a:lnTo>
                    <a:pt x="22" y="8"/>
                  </a:lnTo>
                  <a:lnTo>
                    <a:pt x="29" y="4"/>
                  </a:lnTo>
                  <a:lnTo>
                    <a:pt x="44" y="0"/>
                  </a:lnTo>
                  <a:lnTo>
                    <a:pt x="63" y="7"/>
                  </a:lnTo>
                  <a:lnTo>
                    <a:pt x="47" y="62"/>
                  </a:lnTo>
                  <a:lnTo>
                    <a:pt x="63" y="83"/>
                  </a:lnTo>
                  <a:lnTo>
                    <a:pt x="77" y="62"/>
                  </a:lnTo>
                  <a:lnTo>
                    <a:pt x="63" y="7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95" y="4"/>
                  </a:lnTo>
                  <a:lnTo>
                    <a:pt x="102" y="9"/>
                  </a:lnTo>
                  <a:lnTo>
                    <a:pt x="109" y="13"/>
                  </a:lnTo>
                  <a:lnTo>
                    <a:pt x="109" y="13"/>
                  </a:lnTo>
                  <a:lnTo>
                    <a:pt x="115" y="19"/>
                  </a:lnTo>
                  <a:lnTo>
                    <a:pt x="120" y="26"/>
                  </a:lnTo>
                  <a:lnTo>
                    <a:pt x="123" y="34"/>
                  </a:lnTo>
                  <a:lnTo>
                    <a:pt x="125" y="44"/>
                  </a:lnTo>
                  <a:lnTo>
                    <a:pt x="125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9" name="Freeform 1002">
              <a:extLst>
                <a:ext uri="{FF2B5EF4-FFF2-40B4-BE49-F238E27FC236}">
                  <a16:creationId xmlns:a16="http://schemas.microsoft.com/office/drawing/2014/main" id="{F66225F3-0C6A-6EB9-BBD3-D52E70BE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1865" y="5852629"/>
              <a:ext cx="100012" cy="117475"/>
            </a:xfrm>
            <a:custGeom>
              <a:avLst/>
              <a:gdLst>
                <a:gd name="T0" fmla="*/ 32 w 63"/>
                <a:gd name="T1" fmla="*/ 0 h 74"/>
                <a:gd name="T2" fmla="*/ 32 w 63"/>
                <a:gd name="T3" fmla="*/ 0 h 74"/>
                <a:gd name="T4" fmla="*/ 38 w 63"/>
                <a:gd name="T5" fmla="*/ 0 h 74"/>
                <a:gd name="T6" fmla="*/ 44 w 63"/>
                <a:gd name="T7" fmla="*/ 2 h 74"/>
                <a:gd name="T8" fmla="*/ 50 w 63"/>
                <a:gd name="T9" fmla="*/ 6 h 74"/>
                <a:gd name="T10" fmla="*/ 53 w 63"/>
                <a:gd name="T11" fmla="*/ 11 h 74"/>
                <a:gd name="T12" fmla="*/ 58 w 63"/>
                <a:gd name="T13" fmla="*/ 15 h 74"/>
                <a:gd name="T14" fmla="*/ 60 w 63"/>
                <a:gd name="T15" fmla="*/ 22 h 74"/>
                <a:gd name="T16" fmla="*/ 63 w 63"/>
                <a:gd name="T17" fmla="*/ 28 h 74"/>
                <a:gd name="T18" fmla="*/ 63 w 63"/>
                <a:gd name="T19" fmla="*/ 37 h 74"/>
                <a:gd name="T20" fmla="*/ 63 w 63"/>
                <a:gd name="T21" fmla="*/ 37 h 74"/>
                <a:gd name="T22" fmla="*/ 63 w 63"/>
                <a:gd name="T23" fmla="*/ 44 h 74"/>
                <a:gd name="T24" fmla="*/ 60 w 63"/>
                <a:gd name="T25" fmla="*/ 51 h 74"/>
                <a:gd name="T26" fmla="*/ 58 w 63"/>
                <a:gd name="T27" fmla="*/ 57 h 74"/>
                <a:gd name="T28" fmla="*/ 53 w 63"/>
                <a:gd name="T29" fmla="*/ 62 h 74"/>
                <a:gd name="T30" fmla="*/ 50 w 63"/>
                <a:gd name="T31" fmla="*/ 66 h 74"/>
                <a:gd name="T32" fmla="*/ 44 w 63"/>
                <a:gd name="T33" fmla="*/ 70 h 74"/>
                <a:gd name="T34" fmla="*/ 38 w 63"/>
                <a:gd name="T35" fmla="*/ 72 h 74"/>
                <a:gd name="T36" fmla="*/ 32 w 63"/>
                <a:gd name="T37" fmla="*/ 74 h 74"/>
                <a:gd name="T38" fmla="*/ 32 w 63"/>
                <a:gd name="T39" fmla="*/ 74 h 74"/>
                <a:gd name="T40" fmla="*/ 25 w 63"/>
                <a:gd name="T41" fmla="*/ 72 h 74"/>
                <a:gd name="T42" fmla="*/ 19 w 63"/>
                <a:gd name="T43" fmla="*/ 70 h 74"/>
                <a:gd name="T44" fmla="*/ 14 w 63"/>
                <a:gd name="T45" fmla="*/ 66 h 74"/>
                <a:gd name="T46" fmla="*/ 9 w 63"/>
                <a:gd name="T47" fmla="*/ 62 h 74"/>
                <a:gd name="T48" fmla="*/ 6 w 63"/>
                <a:gd name="T49" fmla="*/ 57 h 74"/>
                <a:gd name="T50" fmla="*/ 2 w 63"/>
                <a:gd name="T51" fmla="*/ 51 h 74"/>
                <a:gd name="T52" fmla="*/ 1 w 63"/>
                <a:gd name="T53" fmla="*/ 44 h 74"/>
                <a:gd name="T54" fmla="*/ 0 w 63"/>
                <a:gd name="T55" fmla="*/ 37 h 74"/>
                <a:gd name="T56" fmla="*/ 0 w 63"/>
                <a:gd name="T57" fmla="*/ 37 h 74"/>
                <a:gd name="T58" fmla="*/ 1 w 63"/>
                <a:gd name="T59" fmla="*/ 28 h 74"/>
                <a:gd name="T60" fmla="*/ 2 w 63"/>
                <a:gd name="T61" fmla="*/ 22 h 74"/>
                <a:gd name="T62" fmla="*/ 6 w 63"/>
                <a:gd name="T63" fmla="*/ 15 h 74"/>
                <a:gd name="T64" fmla="*/ 9 w 63"/>
                <a:gd name="T65" fmla="*/ 11 h 74"/>
                <a:gd name="T66" fmla="*/ 14 w 63"/>
                <a:gd name="T67" fmla="*/ 6 h 74"/>
                <a:gd name="T68" fmla="*/ 19 w 63"/>
                <a:gd name="T69" fmla="*/ 2 h 74"/>
                <a:gd name="T70" fmla="*/ 25 w 63"/>
                <a:gd name="T71" fmla="*/ 0 h 74"/>
                <a:gd name="T72" fmla="*/ 32 w 63"/>
                <a:gd name="T73" fmla="*/ 0 h 74"/>
                <a:gd name="T74" fmla="*/ 32 w 63"/>
                <a:gd name="T7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" h="74">
                  <a:moveTo>
                    <a:pt x="32" y="0"/>
                  </a:moveTo>
                  <a:lnTo>
                    <a:pt x="32" y="0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50" y="6"/>
                  </a:lnTo>
                  <a:lnTo>
                    <a:pt x="53" y="11"/>
                  </a:lnTo>
                  <a:lnTo>
                    <a:pt x="58" y="15"/>
                  </a:lnTo>
                  <a:lnTo>
                    <a:pt x="60" y="22"/>
                  </a:lnTo>
                  <a:lnTo>
                    <a:pt x="63" y="28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4"/>
                  </a:lnTo>
                  <a:lnTo>
                    <a:pt x="60" y="51"/>
                  </a:lnTo>
                  <a:lnTo>
                    <a:pt x="58" y="57"/>
                  </a:lnTo>
                  <a:lnTo>
                    <a:pt x="53" y="62"/>
                  </a:lnTo>
                  <a:lnTo>
                    <a:pt x="50" y="66"/>
                  </a:lnTo>
                  <a:lnTo>
                    <a:pt x="44" y="70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5" y="72"/>
                  </a:lnTo>
                  <a:lnTo>
                    <a:pt x="19" y="70"/>
                  </a:lnTo>
                  <a:lnTo>
                    <a:pt x="14" y="66"/>
                  </a:lnTo>
                  <a:lnTo>
                    <a:pt x="9" y="62"/>
                  </a:lnTo>
                  <a:lnTo>
                    <a:pt x="6" y="57"/>
                  </a:lnTo>
                  <a:lnTo>
                    <a:pt x="2" y="51"/>
                  </a:lnTo>
                  <a:lnTo>
                    <a:pt x="1" y="44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2" y="22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0" name="Freeform 1003">
              <a:extLst>
                <a:ext uri="{FF2B5EF4-FFF2-40B4-BE49-F238E27FC236}">
                  <a16:creationId xmlns:a16="http://schemas.microsoft.com/office/drawing/2014/main" id="{0904209A-0B4B-BF8B-C48A-9883C68B2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7265" y="6001854"/>
              <a:ext cx="47625" cy="120650"/>
            </a:xfrm>
            <a:custGeom>
              <a:avLst/>
              <a:gdLst>
                <a:gd name="T0" fmla="*/ 16 w 30"/>
                <a:gd name="T1" fmla="*/ 0 h 76"/>
                <a:gd name="T2" fmla="*/ 30 w 30"/>
                <a:gd name="T3" fmla="*/ 55 h 76"/>
                <a:gd name="T4" fmla="*/ 16 w 30"/>
                <a:gd name="T5" fmla="*/ 76 h 76"/>
                <a:gd name="T6" fmla="*/ 0 w 30"/>
                <a:gd name="T7" fmla="*/ 55 h 76"/>
                <a:gd name="T8" fmla="*/ 16 w 30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76">
                  <a:moveTo>
                    <a:pt x="16" y="0"/>
                  </a:moveTo>
                  <a:lnTo>
                    <a:pt x="30" y="55"/>
                  </a:lnTo>
                  <a:lnTo>
                    <a:pt x="16" y="76"/>
                  </a:lnTo>
                  <a:lnTo>
                    <a:pt x="0" y="5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1" name="Freeform 1004">
              <a:extLst>
                <a:ext uri="{FF2B5EF4-FFF2-40B4-BE49-F238E27FC236}">
                  <a16:creationId xmlns:a16="http://schemas.microsoft.com/office/drawing/2014/main" id="{6CA5C328-C7D1-4B90-21C6-C56022A13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2653" y="6082817"/>
              <a:ext cx="20637" cy="76200"/>
            </a:xfrm>
            <a:custGeom>
              <a:avLst/>
              <a:gdLst>
                <a:gd name="T0" fmla="*/ 13 w 13"/>
                <a:gd name="T1" fmla="*/ 28 h 48"/>
                <a:gd name="T2" fmla="*/ 13 w 13"/>
                <a:gd name="T3" fmla="*/ 28 h 48"/>
                <a:gd name="T4" fmla="*/ 13 w 13"/>
                <a:gd name="T5" fmla="*/ 48 h 48"/>
                <a:gd name="T6" fmla="*/ 13 w 13"/>
                <a:gd name="T7" fmla="*/ 48 h 48"/>
                <a:gd name="T8" fmla="*/ 6 w 13"/>
                <a:gd name="T9" fmla="*/ 43 h 48"/>
                <a:gd name="T10" fmla="*/ 2 w 13"/>
                <a:gd name="T11" fmla="*/ 38 h 48"/>
                <a:gd name="T12" fmla="*/ 0 w 13"/>
                <a:gd name="T13" fmla="*/ 34 h 48"/>
                <a:gd name="T14" fmla="*/ 0 w 13"/>
                <a:gd name="T15" fmla="*/ 33 h 48"/>
                <a:gd name="T16" fmla="*/ 0 w 13"/>
                <a:gd name="T17" fmla="*/ 33 h 48"/>
                <a:gd name="T18" fmla="*/ 0 w 13"/>
                <a:gd name="T19" fmla="*/ 0 h 48"/>
                <a:gd name="T20" fmla="*/ 0 w 13"/>
                <a:gd name="T21" fmla="*/ 0 h 48"/>
                <a:gd name="T22" fmla="*/ 6 w 13"/>
                <a:gd name="T23" fmla="*/ 5 h 48"/>
                <a:gd name="T24" fmla="*/ 9 w 13"/>
                <a:gd name="T25" fmla="*/ 12 h 48"/>
                <a:gd name="T26" fmla="*/ 13 w 13"/>
                <a:gd name="T27" fmla="*/ 19 h 48"/>
                <a:gd name="T28" fmla="*/ 13 w 13"/>
                <a:gd name="T29" fmla="*/ 28 h 48"/>
                <a:gd name="T30" fmla="*/ 13 w 13"/>
                <a:gd name="T31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48">
                  <a:moveTo>
                    <a:pt x="13" y="28"/>
                  </a:moveTo>
                  <a:lnTo>
                    <a:pt x="13" y="2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6" y="43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5"/>
                  </a:lnTo>
                  <a:lnTo>
                    <a:pt x="9" y="12"/>
                  </a:lnTo>
                  <a:lnTo>
                    <a:pt x="13" y="19"/>
                  </a:lnTo>
                  <a:lnTo>
                    <a:pt x="13" y="28"/>
                  </a:lnTo>
                  <a:lnTo>
                    <a:pt x="1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2" name="Freeform 1005">
              <a:extLst>
                <a:ext uri="{FF2B5EF4-FFF2-40B4-BE49-F238E27FC236}">
                  <a16:creationId xmlns:a16="http://schemas.microsoft.com/office/drawing/2014/main" id="{F036A563-06A5-C867-5E60-AC935595E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853" y="6059004"/>
              <a:ext cx="198437" cy="176213"/>
            </a:xfrm>
            <a:custGeom>
              <a:avLst/>
              <a:gdLst>
                <a:gd name="T0" fmla="*/ 125 w 125"/>
                <a:gd name="T1" fmla="*/ 73 h 111"/>
                <a:gd name="T2" fmla="*/ 125 w 125"/>
                <a:gd name="T3" fmla="*/ 73 h 111"/>
                <a:gd name="T4" fmla="*/ 125 w 125"/>
                <a:gd name="T5" fmla="*/ 91 h 111"/>
                <a:gd name="T6" fmla="*/ 125 w 125"/>
                <a:gd name="T7" fmla="*/ 91 h 111"/>
                <a:gd name="T8" fmla="*/ 124 w 125"/>
                <a:gd name="T9" fmla="*/ 93 h 111"/>
                <a:gd name="T10" fmla="*/ 122 w 125"/>
                <a:gd name="T11" fmla="*/ 97 h 111"/>
                <a:gd name="T12" fmla="*/ 118 w 125"/>
                <a:gd name="T13" fmla="*/ 101 h 111"/>
                <a:gd name="T14" fmla="*/ 111 w 125"/>
                <a:gd name="T15" fmla="*/ 105 h 111"/>
                <a:gd name="T16" fmla="*/ 101 w 125"/>
                <a:gd name="T17" fmla="*/ 108 h 111"/>
                <a:gd name="T18" fmla="*/ 87 w 125"/>
                <a:gd name="T19" fmla="*/ 110 h 111"/>
                <a:gd name="T20" fmla="*/ 69 w 125"/>
                <a:gd name="T21" fmla="*/ 111 h 111"/>
                <a:gd name="T22" fmla="*/ 57 w 125"/>
                <a:gd name="T23" fmla="*/ 111 h 111"/>
                <a:gd name="T24" fmla="*/ 57 w 125"/>
                <a:gd name="T25" fmla="*/ 111 h 111"/>
                <a:gd name="T26" fmla="*/ 39 w 125"/>
                <a:gd name="T27" fmla="*/ 110 h 111"/>
                <a:gd name="T28" fmla="*/ 25 w 125"/>
                <a:gd name="T29" fmla="*/ 108 h 111"/>
                <a:gd name="T30" fmla="*/ 15 w 125"/>
                <a:gd name="T31" fmla="*/ 105 h 111"/>
                <a:gd name="T32" fmla="*/ 8 w 125"/>
                <a:gd name="T33" fmla="*/ 101 h 111"/>
                <a:gd name="T34" fmla="*/ 4 w 125"/>
                <a:gd name="T35" fmla="*/ 97 h 111"/>
                <a:gd name="T36" fmla="*/ 1 w 125"/>
                <a:gd name="T37" fmla="*/ 93 h 111"/>
                <a:gd name="T38" fmla="*/ 0 w 125"/>
                <a:gd name="T39" fmla="*/ 91 h 111"/>
                <a:gd name="T40" fmla="*/ 0 w 125"/>
                <a:gd name="T41" fmla="*/ 91 h 111"/>
                <a:gd name="T42" fmla="*/ 0 w 125"/>
                <a:gd name="T43" fmla="*/ 73 h 111"/>
                <a:gd name="T44" fmla="*/ 0 w 125"/>
                <a:gd name="T45" fmla="*/ 73 h 111"/>
                <a:gd name="T46" fmla="*/ 8 w 125"/>
                <a:gd name="T47" fmla="*/ 70 h 111"/>
                <a:gd name="T48" fmla="*/ 15 w 125"/>
                <a:gd name="T49" fmla="*/ 67 h 111"/>
                <a:gd name="T50" fmla="*/ 19 w 125"/>
                <a:gd name="T51" fmla="*/ 64 h 111"/>
                <a:gd name="T52" fmla="*/ 23 w 125"/>
                <a:gd name="T53" fmla="*/ 60 h 111"/>
                <a:gd name="T54" fmla="*/ 26 w 125"/>
                <a:gd name="T55" fmla="*/ 55 h 111"/>
                <a:gd name="T56" fmla="*/ 26 w 125"/>
                <a:gd name="T57" fmla="*/ 53 h 111"/>
                <a:gd name="T58" fmla="*/ 26 w 125"/>
                <a:gd name="T59" fmla="*/ 53 h 111"/>
                <a:gd name="T60" fmla="*/ 26 w 125"/>
                <a:gd name="T61" fmla="*/ 7 h 111"/>
                <a:gd name="T62" fmla="*/ 26 w 125"/>
                <a:gd name="T63" fmla="*/ 7 h 111"/>
                <a:gd name="T64" fmla="*/ 36 w 125"/>
                <a:gd name="T65" fmla="*/ 2 h 111"/>
                <a:gd name="T66" fmla="*/ 44 w 125"/>
                <a:gd name="T67" fmla="*/ 0 h 111"/>
                <a:gd name="T68" fmla="*/ 63 w 125"/>
                <a:gd name="T69" fmla="*/ 7 h 111"/>
                <a:gd name="T70" fmla="*/ 48 w 125"/>
                <a:gd name="T71" fmla="*/ 60 h 111"/>
                <a:gd name="T72" fmla="*/ 63 w 125"/>
                <a:gd name="T73" fmla="*/ 82 h 111"/>
                <a:gd name="T74" fmla="*/ 77 w 125"/>
                <a:gd name="T75" fmla="*/ 60 h 111"/>
                <a:gd name="T76" fmla="*/ 63 w 125"/>
                <a:gd name="T77" fmla="*/ 7 h 111"/>
                <a:gd name="T78" fmla="*/ 82 w 125"/>
                <a:gd name="T79" fmla="*/ 0 h 111"/>
                <a:gd name="T80" fmla="*/ 82 w 125"/>
                <a:gd name="T81" fmla="*/ 0 h 111"/>
                <a:gd name="T82" fmla="*/ 92 w 125"/>
                <a:gd name="T83" fmla="*/ 3 h 111"/>
                <a:gd name="T84" fmla="*/ 102 w 125"/>
                <a:gd name="T85" fmla="*/ 8 h 111"/>
                <a:gd name="T86" fmla="*/ 102 w 125"/>
                <a:gd name="T87" fmla="*/ 8 h 111"/>
                <a:gd name="T88" fmla="*/ 102 w 125"/>
                <a:gd name="T89" fmla="*/ 54 h 111"/>
                <a:gd name="T90" fmla="*/ 102 w 125"/>
                <a:gd name="T91" fmla="*/ 54 h 111"/>
                <a:gd name="T92" fmla="*/ 102 w 125"/>
                <a:gd name="T93" fmla="*/ 57 h 111"/>
                <a:gd name="T94" fmla="*/ 106 w 125"/>
                <a:gd name="T95" fmla="*/ 61 h 111"/>
                <a:gd name="T96" fmla="*/ 108 w 125"/>
                <a:gd name="T97" fmla="*/ 64 h 111"/>
                <a:gd name="T98" fmla="*/ 113 w 125"/>
                <a:gd name="T99" fmla="*/ 67 h 111"/>
                <a:gd name="T100" fmla="*/ 118 w 125"/>
                <a:gd name="T101" fmla="*/ 70 h 111"/>
                <a:gd name="T102" fmla="*/ 125 w 125"/>
                <a:gd name="T103" fmla="*/ 73 h 111"/>
                <a:gd name="T104" fmla="*/ 125 w 125"/>
                <a:gd name="T105" fmla="*/ 7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5" h="111">
                  <a:moveTo>
                    <a:pt x="125" y="73"/>
                  </a:moveTo>
                  <a:lnTo>
                    <a:pt x="125" y="73"/>
                  </a:lnTo>
                  <a:lnTo>
                    <a:pt x="125" y="91"/>
                  </a:lnTo>
                  <a:lnTo>
                    <a:pt x="125" y="91"/>
                  </a:lnTo>
                  <a:lnTo>
                    <a:pt x="124" y="93"/>
                  </a:lnTo>
                  <a:lnTo>
                    <a:pt x="122" y="97"/>
                  </a:lnTo>
                  <a:lnTo>
                    <a:pt x="118" y="101"/>
                  </a:lnTo>
                  <a:lnTo>
                    <a:pt x="111" y="105"/>
                  </a:lnTo>
                  <a:lnTo>
                    <a:pt x="101" y="108"/>
                  </a:lnTo>
                  <a:lnTo>
                    <a:pt x="87" y="110"/>
                  </a:lnTo>
                  <a:lnTo>
                    <a:pt x="69" y="111"/>
                  </a:lnTo>
                  <a:lnTo>
                    <a:pt x="57" y="111"/>
                  </a:lnTo>
                  <a:lnTo>
                    <a:pt x="57" y="111"/>
                  </a:lnTo>
                  <a:lnTo>
                    <a:pt x="39" y="110"/>
                  </a:lnTo>
                  <a:lnTo>
                    <a:pt x="25" y="108"/>
                  </a:lnTo>
                  <a:lnTo>
                    <a:pt x="15" y="105"/>
                  </a:lnTo>
                  <a:lnTo>
                    <a:pt x="8" y="101"/>
                  </a:lnTo>
                  <a:lnTo>
                    <a:pt x="4" y="97"/>
                  </a:lnTo>
                  <a:lnTo>
                    <a:pt x="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8" y="70"/>
                  </a:lnTo>
                  <a:lnTo>
                    <a:pt x="15" y="67"/>
                  </a:lnTo>
                  <a:lnTo>
                    <a:pt x="19" y="64"/>
                  </a:lnTo>
                  <a:lnTo>
                    <a:pt x="23" y="60"/>
                  </a:lnTo>
                  <a:lnTo>
                    <a:pt x="26" y="55"/>
                  </a:lnTo>
                  <a:lnTo>
                    <a:pt x="26" y="53"/>
                  </a:lnTo>
                  <a:lnTo>
                    <a:pt x="26" y="53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63" y="7"/>
                  </a:lnTo>
                  <a:lnTo>
                    <a:pt x="48" y="60"/>
                  </a:lnTo>
                  <a:lnTo>
                    <a:pt x="63" y="82"/>
                  </a:lnTo>
                  <a:lnTo>
                    <a:pt x="77" y="60"/>
                  </a:lnTo>
                  <a:lnTo>
                    <a:pt x="63" y="7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2" y="3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2" y="54"/>
                  </a:lnTo>
                  <a:lnTo>
                    <a:pt x="102" y="54"/>
                  </a:lnTo>
                  <a:lnTo>
                    <a:pt x="102" y="57"/>
                  </a:lnTo>
                  <a:lnTo>
                    <a:pt x="106" y="61"/>
                  </a:lnTo>
                  <a:lnTo>
                    <a:pt x="108" y="64"/>
                  </a:lnTo>
                  <a:lnTo>
                    <a:pt x="113" y="67"/>
                  </a:lnTo>
                  <a:lnTo>
                    <a:pt x="118" y="70"/>
                  </a:lnTo>
                  <a:lnTo>
                    <a:pt x="125" y="73"/>
                  </a:lnTo>
                  <a:lnTo>
                    <a:pt x="125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3" name="Freeform 1006">
              <a:extLst>
                <a:ext uri="{FF2B5EF4-FFF2-40B4-BE49-F238E27FC236}">
                  <a16:creationId xmlns:a16="http://schemas.microsoft.com/office/drawing/2014/main" id="{4C2918AD-65A0-C6AB-721E-972DA95D1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6778" y="6071704"/>
              <a:ext cx="36512" cy="103188"/>
            </a:xfrm>
            <a:custGeom>
              <a:avLst/>
              <a:gdLst>
                <a:gd name="T0" fmla="*/ 23 w 23"/>
                <a:gd name="T1" fmla="*/ 55 h 65"/>
                <a:gd name="T2" fmla="*/ 23 w 23"/>
                <a:gd name="T3" fmla="*/ 55 h 65"/>
                <a:gd name="T4" fmla="*/ 23 w 23"/>
                <a:gd name="T5" fmla="*/ 65 h 65"/>
                <a:gd name="T6" fmla="*/ 23 w 23"/>
                <a:gd name="T7" fmla="*/ 65 h 65"/>
                <a:gd name="T8" fmla="*/ 16 w 23"/>
                <a:gd name="T9" fmla="*/ 62 h 65"/>
                <a:gd name="T10" fmla="*/ 11 w 23"/>
                <a:gd name="T11" fmla="*/ 59 h 65"/>
                <a:gd name="T12" fmla="*/ 6 w 23"/>
                <a:gd name="T13" fmla="*/ 56 h 65"/>
                <a:gd name="T14" fmla="*/ 4 w 23"/>
                <a:gd name="T15" fmla="*/ 53 h 65"/>
                <a:gd name="T16" fmla="*/ 0 w 23"/>
                <a:gd name="T17" fmla="*/ 49 h 65"/>
                <a:gd name="T18" fmla="*/ 0 w 23"/>
                <a:gd name="T19" fmla="*/ 46 h 65"/>
                <a:gd name="T20" fmla="*/ 0 w 23"/>
                <a:gd name="T21" fmla="*/ 46 h 65"/>
                <a:gd name="T22" fmla="*/ 0 w 23"/>
                <a:gd name="T23" fmla="*/ 0 h 65"/>
                <a:gd name="T24" fmla="*/ 0 w 23"/>
                <a:gd name="T25" fmla="*/ 0 h 65"/>
                <a:gd name="T26" fmla="*/ 10 w 23"/>
                <a:gd name="T27" fmla="*/ 7 h 65"/>
                <a:gd name="T28" fmla="*/ 10 w 23"/>
                <a:gd name="T29" fmla="*/ 7 h 65"/>
                <a:gd name="T30" fmla="*/ 10 w 23"/>
                <a:gd name="T31" fmla="*/ 40 h 65"/>
                <a:gd name="T32" fmla="*/ 10 w 23"/>
                <a:gd name="T33" fmla="*/ 40 h 65"/>
                <a:gd name="T34" fmla="*/ 10 w 23"/>
                <a:gd name="T35" fmla="*/ 41 h 65"/>
                <a:gd name="T36" fmla="*/ 12 w 23"/>
                <a:gd name="T37" fmla="*/ 45 h 65"/>
                <a:gd name="T38" fmla="*/ 16 w 23"/>
                <a:gd name="T39" fmla="*/ 50 h 65"/>
                <a:gd name="T40" fmla="*/ 23 w 23"/>
                <a:gd name="T41" fmla="*/ 55 h 65"/>
                <a:gd name="T42" fmla="*/ 23 w 23"/>
                <a:gd name="T43" fmla="*/ 5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65">
                  <a:moveTo>
                    <a:pt x="23" y="55"/>
                  </a:moveTo>
                  <a:lnTo>
                    <a:pt x="23" y="55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16" y="62"/>
                  </a:lnTo>
                  <a:lnTo>
                    <a:pt x="11" y="59"/>
                  </a:lnTo>
                  <a:lnTo>
                    <a:pt x="6" y="56"/>
                  </a:lnTo>
                  <a:lnTo>
                    <a:pt x="4" y="53"/>
                  </a:lnTo>
                  <a:lnTo>
                    <a:pt x="0" y="49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2" y="45"/>
                  </a:lnTo>
                  <a:lnTo>
                    <a:pt x="16" y="50"/>
                  </a:lnTo>
                  <a:lnTo>
                    <a:pt x="23" y="55"/>
                  </a:lnTo>
                  <a:lnTo>
                    <a:pt x="23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4" name="Freeform 1007">
              <a:extLst>
                <a:ext uri="{FF2B5EF4-FFF2-40B4-BE49-F238E27FC236}">
                  <a16:creationId xmlns:a16="http://schemas.microsoft.com/office/drawing/2014/main" id="{4160B3A8-CB52-9413-DC60-4370640FE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4065" y="5919304"/>
              <a:ext cx="100012" cy="115888"/>
            </a:xfrm>
            <a:custGeom>
              <a:avLst/>
              <a:gdLst>
                <a:gd name="T0" fmla="*/ 32 w 63"/>
                <a:gd name="T1" fmla="*/ 0 h 73"/>
                <a:gd name="T2" fmla="*/ 32 w 63"/>
                <a:gd name="T3" fmla="*/ 0 h 73"/>
                <a:gd name="T4" fmla="*/ 38 w 63"/>
                <a:gd name="T5" fmla="*/ 1 h 73"/>
                <a:gd name="T6" fmla="*/ 44 w 63"/>
                <a:gd name="T7" fmla="*/ 3 h 73"/>
                <a:gd name="T8" fmla="*/ 50 w 63"/>
                <a:gd name="T9" fmla="*/ 7 h 73"/>
                <a:gd name="T10" fmla="*/ 55 w 63"/>
                <a:gd name="T11" fmla="*/ 10 h 73"/>
                <a:gd name="T12" fmla="*/ 58 w 63"/>
                <a:gd name="T13" fmla="*/ 16 h 73"/>
                <a:gd name="T14" fmla="*/ 61 w 63"/>
                <a:gd name="T15" fmla="*/ 22 h 73"/>
                <a:gd name="T16" fmla="*/ 63 w 63"/>
                <a:gd name="T17" fmla="*/ 29 h 73"/>
                <a:gd name="T18" fmla="*/ 63 w 63"/>
                <a:gd name="T19" fmla="*/ 36 h 73"/>
                <a:gd name="T20" fmla="*/ 63 w 63"/>
                <a:gd name="T21" fmla="*/ 36 h 73"/>
                <a:gd name="T22" fmla="*/ 63 w 63"/>
                <a:gd name="T23" fmla="*/ 44 h 73"/>
                <a:gd name="T24" fmla="*/ 61 w 63"/>
                <a:gd name="T25" fmla="*/ 51 h 73"/>
                <a:gd name="T26" fmla="*/ 58 w 63"/>
                <a:gd name="T27" fmla="*/ 57 h 73"/>
                <a:gd name="T28" fmla="*/ 55 w 63"/>
                <a:gd name="T29" fmla="*/ 63 h 73"/>
                <a:gd name="T30" fmla="*/ 50 w 63"/>
                <a:gd name="T31" fmla="*/ 67 h 73"/>
                <a:gd name="T32" fmla="*/ 44 w 63"/>
                <a:gd name="T33" fmla="*/ 71 h 73"/>
                <a:gd name="T34" fmla="*/ 38 w 63"/>
                <a:gd name="T35" fmla="*/ 72 h 73"/>
                <a:gd name="T36" fmla="*/ 32 w 63"/>
                <a:gd name="T37" fmla="*/ 73 h 73"/>
                <a:gd name="T38" fmla="*/ 32 w 63"/>
                <a:gd name="T39" fmla="*/ 73 h 73"/>
                <a:gd name="T40" fmla="*/ 26 w 63"/>
                <a:gd name="T41" fmla="*/ 72 h 73"/>
                <a:gd name="T42" fmla="*/ 20 w 63"/>
                <a:gd name="T43" fmla="*/ 71 h 73"/>
                <a:gd name="T44" fmla="*/ 14 w 63"/>
                <a:gd name="T45" fmla="*/ 67 h 73"/>
                <a:gd name="T46" fmla="*/ 9 w 63"/>
                <a:gd name="T47" fmla="*/ 63 h 73"/>
                <a:gd name="T48" fmla="*/ 6 w 63"/>
                <a:gd name="T49" fmla="*/ 57 h 73"/>
                <a:gd name="T50" fmla="*/ 2 w 63"/>
                <a:gd name="T51" fmla="*/ 51 h 73"/>
                <a:gd name="T52" fmla="*/ 1 w 63"/>
                <a:gd name="T53" fmla="*/ 44 h 73"/>
                <a:gd name="T54" fmla="*/ 0 w 63"/>
                <a:gd name="T55" fmla="*/ 36 h 73"/>
                <a:gd name="T56" fmla="*/ 0 w 63"/>
                <a:gd name="T57" fmla="*/ 36 h 73"/>
                <a:gd name="T58" fmla="*/ 1 w 63"/>
                <a:gd name="T59" fmla="*/ 29 h 73"/>
                <a:gd name="T60" fmla="*/ 2 w 63"/>
                <a:gd name="T61" fmla="*/ 22 h 73"/>
                <a:gd name="T62" fmla="*/ 6 w 63"/>
                <a:gd name="T63" fmla="*/ 16 h 73"/>
                <a:gd name="T64" fmla="*/ 9 w 63"/>
                <a:gd name="T65" fmla="*/ 10 h 73"/>
                <a:gd name="T66" fmla="*/ 14 w 63"/>
                <a:gd name="T67" fmla="*/ 7 h 73"/>
                <a:gd name="T68" fmla="*/ 20 w 63"/>
                <a:gd name="T69" fmla="*/ 3 h 73"/>
                <a:gd name="T70" fmla="*/ 26 w 63"/>
                <a:gd name="T71" fmla="*/ 1 h 73"/>
                <a:gd name="T72" fmla="*/ 32 w 63"/>
                <a:gd name="T73" fmla="*/ 0 h 73"/>
                <a:gd name="T74" fmla="*/ 32 w 63"/>
                <a:gd name="T7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" h="73">
                  <a:moveTo>
                    <a:pt x="32" y="0"/>
                  </a:moveTo>
                  <a:lnTo>
                    <a:pt x="32" y="0"/>
                  </a:lnTo>
                  <a:lnTo>
                    <a:pt x="38" y="1"/>
                  </a:lnTo>
                  <a:lnTo>
                    <a:pt x="44" y="3"/>
                  </a:lnTo>
                  <a:lnTo>
                    <a:pt x="50" y="7"/>
                  </a:lnTo>
                  <a:lnTo>
                    <a:pt x="55" y="10"/>
                  </a:lnTo>
                  <a:lnTo>
                    <a:pt x="58" y="16"/>
                  </a:lnTo>
                  <a:lnTo>
                    <a:pt x="61" y="22"/>
                  </a:lnTo>
                  <a:lnTo>
                    <a:pt x="63" y="29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63" y="44"/>
                  </a:lnTo>
                  <a:lnTo>
                    <a:pt x="61" y="51"/>
                  </a:lnTo>
                  <a:lnTo>
                    <a:pt x="58" y="57"/>
                  </a:lnTo>
                  <a:lnTo>
                    <a:pt x="55" y="63"/>
                  </a:lnTo>
                  <a:lnTo>
                    <a:pt x="50" y="67"/>
                  </a:lnTo>
                  <a:lnTo>
                    <a:pt x="44" y="71"/>
                  </a:lnTo>
                  <a:lnTo>
                    <a:pt x="38" y="72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20" y="71"/>
                  </a:lnTo>
                  <a:lnTo>
                    <a:pt x="14" y="67"/>
                  </a:lnTo>
                  <a:lnTo>
                    <a:pt x="9" y="63"/>
                  </a:lnTo>
                  <a:lnTo>
                    <a:pt x="6" y="57"/>
                  </a:lnTo>
                  <a:lnTo>
                    <a:pt x="2" y="51"/>
                  </a:lnTo>
                  <a:lnTo>
                    <a:pt x="1" y="4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2" y="22"/>
                  </a:lnTo>
                  <a:lnTo>
                    <a:pt x="6" y="16"/>
                  </a:lnTo>
                  <a:lnTo>
                    <a:pt x="9" y="10"/>
                  </a:lnTo>
                  <a:lnTo>
                    <a:pt x="14" y="7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5" name="Freeform 1008">
              <a:extLst>
                <a:ext uri="{FF2B5EF4-FFF2-40B4-BE49-F238E27FC236}">
                  <a16:creationId xmlns:a16="http://schemas.microsoft.com/office/drawing/2014/main" id="{97FD9AD9-C27A-F282-7B51-66868B5F3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1053" y="6070117"/>
              <a:ext cx="46037" cy="119063"/>
            </a:xfrm>
            <a:custGeom>
              <a:avLst/>
              <a:gdLst>
                <a:gd name="T0" fmla="*/ 15 w 29"/>
                <a:gd name="T1" fmla="*/ 0 h 75"/>
                <a:gd name="T2" fmla="*/ 29 w 29"/>
                <a:gd name="T3" fmla="*/ 53 h 75"/>
                <a:gd name="T4" fmla="*/ 15 w 29"/>
                <a:gd name="T5" fmla="*/ 75 h 75"/>
                <a:gd name="T6" fmla="*/ 0 w 29"/>
                <a:gd name="T7" fmla="*/ 53 h 75"/>
                <a:gd name="T8" fmla="*/ 15 w 2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75">
                  <a:moveTo>
                    <a:pt x="15" y="0"/>
                  </a:moveTo>
                  <a:lnTo>
                    <a:pt x="29" y="53"/>
                  </a:lnTo>
                  <a:lnTo>
                    <a:pt x="15" y="75"/>
                  </a:lnTo>
                  <a:lnTo>
                    <a:pt x="0" y="5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Freeform 1010">
              <a:extLst>
                <a:ext uri="{FF2B5EF4-FFF2-40B4-BE49-F238E27FC236}">
                  <a16:creationId xmlns:a16="http://schemas.microsoft.com/office/drawing/2014/main" id="{9F82BF8C-FF5D-E472-A62B-B471D8654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853" y="6079642"/>
              <a:ext cx="26987" cy="79375"/>
            </a:xfrm>
            <a:custGeom>
              <a:avLst/>
              <a:gdLst>
                <a:gd name="T0" fmla="*/ 17 w 17"/>
                <a:gd name="T1" fmla="*/ 0 h 50"/>
                <a:gd name="T2" fmla="*/ 17 w 17"/>
                <a:gd name="T3" fmla="*/ 0 h 50"/>
                <a:gd name="T4" fmla="*/ 17 w 17"/>
                <a:gd name="T5" fmla="*/ 35 h 50"/>
                <a:gd name="T6" fmla="*/ 17 w 17"/>
                <a:gd name="T7" fmla="*/ 35 h 50"/>
                <a:gd name="T8" fmla="*/ 17 w 17"/>
                <a:gd name="T9" fmla="*/ 36 h 50"/>
                <a:gd name="T10" fmla="*/ 14 w 17"/>
                <a:gd name="T11" fmla="*/ 40 h 50"/>
                <a:gd name="T12" fmla="*/ 10 w 17"/>
                <a:gd name="T13" fmla="*/ 45 h 50"/>
                <a:gd name="T14" fmla="*/ 6 w 17"/>
                <a:gd name="T15" fmla="*/ 47 h 50"/>
                <a:gd name="T16" fmla="*/ 0 w 17"/>
                <a:gd name="T17" fmla="*/ 50 h 50"/>
                <a:gd name="T18" fmla="*/ 0 w 17"/>
                <a:gd name="T19" fmla="*/ 50 h 50"/>
                <a:gd name="T20" fmla="*/ 0 w 17"/>
                <a:gd name="T21" fmla="*/ 30 h 50"/>
                <a:gd name="T22" fmla="*/ 0 w 17"/>
                <a:gd name="T23" fmla="*/ 30 h 50"/>
                <a:gd name="T24" fmla="*/ 1 w 17"/>
                <a:gd name="T25" fmla="*/ 20 h 50"/>
                <a:gd name="T26" fmla="*/ 5 w 17"/>
                <a:gd name="T27" fmla="*/ 11 h 50"/>
                <a:gd name="T28" fmla="*/ 11 w 17"/>
                <a:gd name="T29" fmla="*/ 6 h 50"/>
                <a:gd name="T30" fmla="*/ 17 w 17"/>
                <a:gd name="T31" fmla="*/ 0 h 50"/>
                <a:gd name="T32" fmla="*/ 17 w 17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50">
                  <a:moveTo>
                    <a:pt x="17" y="0"/>
                  </a:moveTo>
                  <a:lnTo>
                    <a:pt x="17" y="0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17" y="36"/>
                  </a:lnTo>
                  <a:lnTo>
                    <a:pt x="14" y="40"/>
                  </a:lnTo>
                  <a:lnTo>
                    <a:pt x="10" y="45"/>
                  </a:lnTo>
                  <a:lnTo>
                    <a:pt x="6" y="47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0"/>
                  </a:lnTo>
                  <a:lnTo>
                    <a:pt x="5" y="11"/>
                  </a:lnTo>
                  <a:lnTo>
                    <a:pt x="11" y="6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Freeform 1011">
              <a:extLst>
                <a:ext uri="{FF2B5EF4-FFF2-40B4-BE49-F238E27FC236}">
                  <a16:creationId xmlns:a16="http://schemas.microsoft.com/office/drawing/2014/main" id="{AFB83A31-9FF0-17AB-A52B-A25135317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3403" y="5990742"/>
              <a:ext cx="198437" cy="176213"/>
            </a:xfrm>
            <a:custGeom>
              <a:avLst/>
              <a:gdLst>
                <a:gd name="T0" fmla="*/ 125 w 125"/>
                <a:gd name="T1" fmla="*/ 44 h 111"/>
                <a:gd name="T2" fmla="*/ 125 w 125"/>
                <a:gd name="T3" fmla="*/ 44 h 111"/>
                <a:gd name="T4" fmla="*/ 125 w 125"/>
                <a:gd name="T5" fmla="*/ 44 h 111"/>
                <a:gd name="T6" fmla="*/ 125 w 125"/>
                <a:gd name="T7" fmla="*/ 44 h 111"/>
                <a:gd name="T8" fmla="*/ 115 w 125"/>
                <a:gd name="T9" fmla="*/ 51 h 111"/>
                <a:gd name="T10" fmla="*/ 110 w 125"/>
                <a:gd name="T11" fmla="*/ 56 h 111"/>
                <a:gd name="T12" fmla="*/ 107 w 125"/>
                <a:gd name="T13" fmla="*/ 59 h 111"/>
                <a:gd name="T14" fmla="*/ 103 w 125"/>
                <a:gd name="T15" fmla="*/ 65 h 111"/>
                <a:gd name="T16" fmla="*/ 101 w 125"/>
                <a:gd name="T17" fmla="*/ 71 h 111"/>
                <a:gd name="T18" fmla="*/ 100 w 125"/>
                <a:gd name="T19" fmla="*/ 77 h 111"/>
                <a:gd name="T20" fmla="*/ 98 w 125"/>
                <a:gd name="T21" fmla="*/ 84 h 111"/>
                <a:gd name="T22" fmla="*/ 98 w 125"/>
                <a:gd name="T23" fmla="*/ 84 h 111"/>
                <a:gd name="T24" fmla="*/ 98 w 125"/>
                <a:gd name="T25" fmla="*/ 109 h 111"/>
                <a:gd name="T26" fmla="*/ 98 w 125"/>
                <a:gd name="T27" fmla="*/ 109 h 111"/>
                <a:gd name="T28" fmla="*/ 85 w 125"/>
                <a:gd name="T29" fmla="*/ 110 h 111"/>
                <a:gd name="T30" fmla="*/ 68 w 125"/>
                <a:gd name="T31" fmla="*/ 111 h 111"/>
                <a:gd name="T32" fmla="*/ 57 w 125"/>
                <a:gd name="T33" fmla="*/ 111 h 111"/>
                <a:gd name="T34" fmla="*/ 57 w 125"/>
                <a:gd name="T35" fmla="*/ 111 h 111"/>
                <a:gd name="T36" fmla="*/ 38 w 125"/>
                <a:gd name="T37" fmla="*/ 110 h 111"/>
                <a:gd name="T38" fmla="*/ 25 w 125"/>
                <a:gd name="T39" fmla="*/ 108 h 111"/>
                <a:gd name="T40" fmla="*/ 14 w 125"/>
                <a:gd name="T41" fmla="*/ 104 h 111"/>
                <a:gd name="T42" fmla="*/ 7 w 125"/>
                <a:gd name="T43" fmla="*/ 101 h 111"/>
                <a:gd name="T44" fmla="*/ 3 w 125"/>
                <a:gd name="T45" fmla="*/ 97 h 111"/>
                <a:gd name="T46" fmla="*/ 1 w 125"/>
                <a:gd name="T47" fmla="*/ 94 h 111"/>
                <a:gd name="T48" fmla="*/ 0 w 125"/>
                <a:gd name="T49" fmla="*/ 91 h 111"/>
                <a:gd name="T50" fmla="*/ 0 w 125"/>
                <a:gd name="T51" fmla="*/ 91 h 111"/>
                <a:gd name="T52" fmla="*/ 0 w 125"/>
                <a:gd name="T53" fmla="*/ 44 h 111"/>
                <a:gd name="T54" fmla="*/ 0 w 125"/>
                <a:gd name="T55" fmla="*/ 44 h 111"/>
                <a:gd name="T56" fmla="*/ 1 w 125"/>
                <a:gd name="T57" fmla="*/ 34 h 111"/>
                <a:gd name="T58" fmla="*/ 5 w 125"/>
                <a:gd name="T59" fmla="*/ 26 h 111"/>
                <a:gd name="T60" fmla="*/ 9 w 125"/>
                <a:gd name="T61" fmla="*/ 19 h 111"/>
                <a:gd name="T62" fmla="*/ 15 w 125"/>
                <a:gd name="T63" fmla="*/ 13 h 111"/>
                <a:gd name="T64" fmla="*/ 22 w 125"/>
                <a:gd name="T65" fmla="*/ 8 h 111"/>
                <a:gd name="T66" fmla="*/ 30 w 125"/>
                <a:gd name="T67" fmla="*/ 4 h 111"/>
                <a:gd name="T68" fmla="*/ 44 w 125"/>
                <a:gd name="T69" fmla="*/ 0 h 111"/>
                <a:gd name="T70" fmla="*/ 62 w 125"/>
                <a:gd name="T71" fmla="*/ 7 h 111"/>
                <a:gd name="T72" fmla="*/ 47 w 125"/>
                <a:gd name="T73" fmla="*/ 60 h 111"/>
                <a:gd name="T74" fmla="*/ 62 w 125"/>
                <a:gd name="T75" fmla="*/ 82 h 111"/>
                <a:gd name="T76" fmla="*/ 77 w 125"/>
                <a:gd name="T77" fmla="*/ 60 h 111"/>
                <a:gd name="T78" fmla="*/ 62 w 125"/>
                <a:gd name="T79" fmla="*/ 7 h 111"/>
                <a:gd name="T80" fmla="*/ 81 w 125"/>
                <a:gd name="T81" fmla="*/ 0 h 111"/>
                <a:gd name="T82" fmla="*/ 81 w 125"/>
                <a:gd name="T83" fmla="*/ 0 h 111"/>
                <a:gd name="T84" fmla="*/ 95 w 125"/>
                <a:gd name="T85" fmla="*/ 4 h 111"/>
                <a:gd name="T86" fmla="*/ 102 w 125"/>
                <a:gd name="T87" fmla="*/ 8 h 111"/>
                <a:gd name="T88" fmla="*/ 109 w 125"/>
                <a:gd name="T89" fmla="*/ 13 h 111"/>
                <a:gd name="T90" fmla="*/ 109 w 125"/>
                <a:gd name="T91" fmla="*/ 13 h 111"/>
                <a:gd name="T92" fmla="*/ 115 w 125"/>
                <a:gd name="T93" fmla="*/ 19 h 111"/>
                <a:gd name="T94" fmla="*/ 120 w 125"/>
                <a:gd name="T95" fmla="*/ 26 h 111"/>
                <a:gd name="T96" fmla="*/ 123 w 125"/>
                <a:gd name="T97" fmla="*/ 34 h 111"/>
                <a:gd name="T98" fmla="*/ 125 w 125"/>
                <a:gd name="T99" fmla="*/ 44 h 111"/>
                <a:gd name="T100" fmla="*/ 125 w 125"/>
                <a:gd name="T101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11">
                  <a:moveTo>
                    <a:pt x="125" y="44"/>
                  </a:moveTo>
                  <a:lnTo>
                    <a:pt x="125" y="44"/>
                  </a:lnTo>
                  <a:lnTo>
                    <a:pt x="125" y="44"/>
                  </a:lnTo>
                  <a:lnTo>
                    <a:pt x="125" y="44"/>
                  </a:lnTo>
                  <a:lnTo>
                    <a:pt x="115" y="51"/>
                  </a:lnTo>
                  <a:lnTo>
                    <a:pt x="110" y="56"/>
                  </a:lnTo>
                  <a:lnTo>
                    <a:pt x="107" y="59"/>
                  </a:lnTo>
                  <a:lnTo>
                    <a:pt x="103" y="65"/>
                  </a:lnTo>
                  <a:lnTo>
                    <a:pt x="101" y="71"/>
                  </a:lnTo>
                  <a:lnTo>
                    <a:pt x="100" y="77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85" y="110"/>
                  </a:lnTo>
                  <a:lnTo>
                    <a:pt x="68" y="111"/>
                  </a:lnTo>
                  <a:lnTo>
                    <a:pt x="57" y="111"/>
                  </a:lnTo>
                  <a:lnTo>
                    <a:pt x="57" y="111"/>
                  </a:lnTo>
                  <a:lnTo>
                    <a:pt x="38" y="110"/>
                  </a:lnTo>
                  <a:lnTo>
                    <a:pt x="25" y="108"/>
                  </a:lnTo>
                  <a:lnTo>
                    <a:pt x="14" y="104"/>
                  </a:lnTo>
                  <a:lnTo>
                    <a:pt x="7" y="101"/>
                  </a:lnTo>
                  <a:lnTo>
                    <a:pt x="3" y="97"/>
                  </a:lnTo>
                  <a:lnTo>
                    <a:pt x="1" y="94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5" y="26"/>
                  </a:lnTo>
                  <a:lnTo>
                    <a:pt x="9" y="19"/>
                  </a:lnTo>
                  <a:lnTo>
                    <a:pt x="15" y="13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44" y="0"/>
                  </a:lnTo>
                  <a:lnTo>
                    <a:pt x="62" y="7"/>
                  </a:lnTo>
                  <a:lnTo>
                    <a:pt x="47" y="60"/>
                  </a:lnTo>
                  <a:lnTo>
                    <a:pt x="62" y="82"/>
                  </a:lnTo>
                  <a:lnTo>
                    <a:pt x="77" y="60"/>
                  </a:lnTo>
                  <a:lnTo>
                    <a:pt x="62" y="7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95" y="4"/>
                  </a:lnTo>
                  <a:lnTo>
                    <a:pt x="102" y="8"/>
                  </a:lnTo>
                  <a:lnTo>
                    <a:pt x="109" y="13"/>
                  </a:lnTo>
                  <a:lnTo>
                    <a:pt x="109" y="13"/>
                  </a:lnTo>
                  <a:lnTo>
                    <a:pt x="115" y="19"/>
                  </a:lnTo>
                  <a:lnTo>
                    <a:pt x="120" y="26"/>
                  </a:lnTo>
                  <a:lnTo>
                    <a:pt x="123" y="34"/>
                  </a:lnTo>
                  <a:lnTo>
                    <a:pt x="125" y="44"/>
                  </a:lnTo>
                  <a:lnTo>
                    <a:pt x="125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8" name="Freeform 1012">
              <a:extLst>
                <a:ext uri="{FF2B5EF4-FFF2-40B4-BE49-F238E27FC236}">
                  <a16:creationId xmlns:a16="http://schemas.microsoft.com/office/drawing/2014/main" id="{DA0451E1-6188-5E39-9582-3104B4F71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4853" y="6070117"/>
              <a:ext cx="41275" cy="104775"/>
            </a:xfrm>
            <a:custGeom>
              <a:avLst/>
              <a:gdLst>
                <a:gd name="T0" fmla="*/ 26 w 26"/>
                <a:gd name="T1" fmla="*/ 0 h 66"/>
                <a:gd name="T2" fmla="*/ 26 w 26"/>
                <a:gd name="T3" fmla="*/ 0 h 66"/>
                <a:gd name="T4" fmla="*/ 26 w 26"/>
                <a:gd name="T5" fmla="*/ 46 h 66"/>
                <a:gd name="T6" fmla="*/ 26 w 26"/>
                <a:gd name="T7" fmla="*/ 46 h 66"/>
                <a:gd name="T8" fmla="*/ 26 w 26"/>
                <a:gd name="T9" fmla="*/ 48 h 66"/>
                <a:gd name="T10" fmla="*/ 23 w 26"/>
                <a:gd name="T11" fmla="*/ 53 h 66"/>
                <a:gd name="T12" fmla="*/ 19 w 26"/>
                <a:gd name="T13" fmla="*/ 57 h 66"/>
                <a:gd name="T14" fmla="*/ 15 w 26"/>
                <a:gd name="T15" fmla="*/ 60 h 66"/>
                <a:gd name="T16" fmla="*/ 8 w 26"/>
                <a:gd name="T17" fmla="*/ 63 h 66"/>
                <a:gd name="T18" fmla="*/ 0 w 26"/>
                <a:gd name="T19" fmla="*/ 66 h 66"/>
                <a:gd name="T20" fmla="*/ 0 w 26"/>
                <a:gd name="T21" fmla="*/ 66 h 66"/>
                <a:gd name="T22" fmla="*/ 0 w 26"/>
                <a:gd name="T23" fmla="*/ 56 h 66"/>
                <a:gd name="T24" fmla="*/ 0 w 26"/>
                <a:gd name="T25" fmla="*/ 56 h 66"/>
                <a:gd name="T26" fmla="*/ 6 w 26"/>
                <a:gd name="T27" fmla="*/ 53 h 66"/>
                <a:gd name="T28" fmla="*/ 10 w 26"/>
                <a:gd name="T29" fmla="*/ 51 h 66"/>
                <a:gd name="T30" fmla="*/ 14 w 26"/>
                <a:gd name="T31" fmla="*/ 46 h 66"/>
                <a:gd name="T32" fmla="*/ 17 w 26"/>
                <a:gd name="T33" fmla="*/ 42 h 66"/>
                <a:gd name="T34" fmla="*/ 17 w 26"/>
                <a:gd name="T35" fmla="*/ 41 h 66"/>
                <a:gd name="T36" fmla="*/ 17 w 26"/>
                <a:gd name="T37" fmla="*/ 41 h 66"/>
                <a:gd name="T38" fmla="*/ 17 w 26"/>
                <a:gd name="T39" fmla="*/ 6 h 66"/>
                <a:gd name="T40" fmla="*/ 17 w 26"/>
                <a:gd name="T41" fmla="*/ 6 h 66"/>
                <a:gd name="T42" fmla="*/ 26 w 26"/>
                <a:gd name="T43" fmla="*/ 0 h 66"/>
                <a:gd name="T44" fmla="*/ 26 w 26"/>
                <a:gd name="T4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" h="66">
                  <a:moveTo>
                    <a:pt x="26" y="0"/>
                  </a:moveTo>
                  <a:lnTo>
                    <a:pt x="26" y="0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26" y="48"/>
                  </a:lnTo>
                  <a:lnTo>
                    <a:pt x="23" y="53"/>
                  </a:lnTo>
                  <a:lnTo>
                    <a:pt x="19" y="57"/>
                  </a:lnTo>
                  <a:lnTo>
                    <a:pt x="15" y="60"/>
                  </a:lnTo>
                  <a:lnTo>
                    <a:pt x="8" y="6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3"/>
                  </a:lnTo>
                  <a:lnTo>
                    <a:pt x="10" y="51"/>
                  </a:lnTo>
                  <a:lnTo>
                    <a:pt x="14" y="46"/>
                  </a:lnTo>
                  <a:lnTo>
                    <a:pt x="17" y="42"/>
                  </a:lnTo>
                  <a:lnTo>
                    <a:pt x="17" y="41"/>
                  </a:lnTo>
                  <a:lnTo>
                    <a:pt x="17" y="41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9" name="Freeform 1013">
              <a:extLst>
                <a:ext uri="{FF2B5EF4-FFF2-40B4-BE49-F238E27FC236}">
                  <a16:creationId xmlns:a16="http://schemas.microsoft.com/office/drawing/2014/main" id="{F347C5AF-4211-3BF2-C17E-52F88223C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2615" y="5851042"/>
              <a:ext cx="100012" cy="115888"/>
            </a:xfrm>
            <a:custGeom>
              <a:avLst/>
              <a:gdLst>
                <a:gd name="T0" fmla="*/ 31 w 63"/>
                <a:gd name="T1" fmla="*/ 0 h 73"/>
                <a:gd name="T2" fmla="*/ 31 w 63"/>
                <a:gd name="T3" fmla="*/ 0 h 73"/>
                <a:gd name="T4" fmla="*/ 38 w 63"/>
                <a:gd name="T5" fmla="*/ 1 h 73"/>
                <a:gd name="T6" fmla="*/ 44 w 63"/>
                <a:gd name="T7" fmla="*/ 3 h 73"/>
                <a:gd name="T8" fmla="*/ 48 w 63"/>
                <a:gd name="T9" fmla="*/ 7 h 73"/>
                <a:gd name="T10" fmla="*/ 53 w 63"/>
                <a:gd name="T11" fmla="*/ 10 h 73"/>
                <a:gd name="T12" fmla="*/ 57 w 63"/>
                <a:gd name="T13" fmla="*/ 16 h 73"/>
                <a:gd name="T14" fmla="*/ 60 w 63"/>
                <a:gd name="T15" fmla="*/ 22 h 73"/>
                <a:gd name="T16" fmla="*/ 62 w 63"/>
                <a:gd name="T17" fmla="*/ 29 h 73"/>
                <a:gd name="T18" fmla="*/ 63 w 63"/>
                <a:gd name="T19" fmla="*/ 37 h 73"/>
                <a:gd name="T20" fmla="*/ 63 w 63"/>
                <a:gd name="T21" fmla="*/ 37 h 73"/>
                <a:gd name="T22" fmla="*/ 62 w 63"/>
                <a:gd name="T23" fmla="*/ 44 h 73"/>
                <a:gd name="T24" fmla="*/ 60 w 63"/>
                <a:gd name="T25" fmla="*/ 51 h 73"/>
                <a:gd name="T26" fmla="*/ 57 w 63"/>
                <a:gd name="T27" fmla="*/ 57 h 73"/>
                <a:gd name="T28" fmla="*/ 53 w 63"/>
                <a:gd name="T29" fmla="*/ 63 h 73"/>
                <a:gd name="T30" fmla="*/ 48 w 63"/>
                <a:gd name="T31" fmla="*/ 67 h 73"/>
                <a:gd name="T32" fmla="*/ 44 w 63"/>
                <a:gd name="T33" fmla="*/ 71 h 73"/>
                <a:gd name="T34" fmla="*/ 38 w 63"/>
                <a:gd name="T35" fmla="*/ 72 h 73"/>
                <a:gd name="T36" fmla="*/ 31 w 63"/>
                <a:gd name="T37" fmla="*/ 73 h 73"/>
                <a:gd name="T38" fmla="*/ 31 w 63"/>
                <a:gd name="T39" fmla="*/ 73 h 73"/>
                <a:gd name="T40" fmla="*/ 25 w 63"/>
                <a:gd name="T41" fmla="*/ 72 h 73"/>
                <a:gd name="T42" fmla="*/ 19 w 63"/>
                <a:gd name="T43" fmla="*/ 71 h 73"/>
                <a:gd name="T44" fmla="*/ 14 w 63"/>
                <a:gd name="T45" fmla="*/ 67 h 73"/>
                <a:gd name="T46" fmla="*/ 9 w 63"/>
                <a:gd name="T47" fmla="*/ 63 h 73"/>
                <a:gd name="T48" fmla="*/ 4 w 63"/>
                <a:gd name="T49" fmla="*/ 57 h 73"/>
                <a:gd name="T50" fmla="*/ 2 w 63"/>
                <a:gd name="T51" fmla="*/ 51 h 73"/>
                <a:gd name="T52" fmla="*/ 0 w 63"/>
                <a:gd name="T53" fmla="*/ 44 h 73"/>
                <a:gd name="T54" fmla="*/ 0 w 63"/>
                <a:gd name="T55" fmla="*/ 37 h 73"/>
                <a:gd name="T56" fmla="*/ 0 w 63"/>
                <a:gd name="T57" fmla="*/ 37 h 73"/>
                <a:gd name="T58" fmla="*/ 0 w 63"/>
                <a:gd name="T59" fmla="*/ 29 h 73"/>
                <a:gd name="T60" fmla="*/ 2 w 63"/>
                <a:gd name="T61" fmla="*/ 22 h 73"/>
                <a:gd name="T62" fmla="*/ 4 w 63"/>
                <a:gd name="T63" fmla="*/ 16 h 73"/>
                <a:gd name="T64" fmla="*/ 9 w 63"/>
                <a:gd name="T65" fmla="*/ 10 h 73"/>
                <a:gd name="T66" fmla="*/ 14 w 63"/>
                <a:gd name="T67" fmla="*/ 7 h 73"/>
                <a:gd name="T68" fmla="*/ 19 w 63"/>
                <a:gd name="T69" fmla="*/ 3 h 73"/>
                <a:gd name="T70" fmla="*/ 25 w 63"/>
                <a:gd name="T71" fmla="*/ 1 h 73"/>
                <a:gd name="T72" fmla="*/ 31 w 63"/>
                <a:gd name="T73" fmla="*/ 0 h 73"/>
                <a:gd name="T74" fmla="*/ 31 w 63"/>
                <a:gd name="T7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" h="73">
                  <a:moveTo>
                    <a:pt x="31" y="0"/>
                  </a:moveTo>
                  <a:lnTo>
                    <a:pt x="31" y="0"/>
                  </a:lnTo>
                  <a:lnTo>
                    <a:pt x="38" y="1"/>
                  </a:lnTo>
                  <a:lnTo>
                    <a:pt x="44" y="3"/>
                  </a:lnTo>
                  <a:lnTo>
                    <a:pt x="48" y="7"/>
                  </a:lnTo>
                  <a:lnTo>
                    <a:pt x="53" y="10"/>
                  </a:lnTo>
                  <a:lnTo>
                    <a:pt x="57" y="16"/>
                  </a:lnTo>
                  <a:lnTo>
                    <a:pt x="60" y="22"/>
                  </a:lnTo>
                  <a:lnTo>
                    <a:pt x="62" y="29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2" y="44"/>
                  </a:lnTo>
                  <a:lnTo>
                    <a:pt x="60" y="51"/>
                  </a:lnTo>
                  <a:lnTo>
                    <a:pt x="57" y="57"/>
                  </a:lnTo>
                  <a:lnTo>
                    <a:pt x="53" y="63"/>
                  </a:lnTo>
                  <a:lnTo>
                    <a:pt x="48" y="67"/>
                  </a:lnTo>
                  <a:lnTo>
                    <a:pt x="44" y="71"/>
                  </a:lnTo>
                  <a:lnTo>
                    <a:pt x="38" y="72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25" y="72"/>
                  </a:lnTo>
                  <a:lnTo>
                    <a:pt x="19" y="71"/>
                  </a:lnTo>
                  <a:lnTo>
                    <a:pt x="14" y="67"/>
                  </a:lnTo>
                  <a:lnTo>
                    <a:pt x="9" y="63"/>
                  </a:lnTo>
                  <a:lnTo>
                    <a:pt x="4" y="57"/>
                  </a:lnTo>
                  <a:lnTo>
                    <a:pt x="2" y="51"/>
                  </a:lnTo>
                  <a:lnTo>
                    <a:pt x="0" y="44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9" y="10"/>
                  </a:lnTo>
                  <a:lnTo>
                    <a:pt x="14" y="7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1014">
              <a:extLst>
                <a:ext uri="{FF2B5EF4-FFF2-40B4-BE49-F238E27FC236}">
                  <a16:creationId xmlns:a16="http://schemas.microsoft.com/office/drawing/2014/main" id="{F0D8824C-1113-2FF6-1357-8031D90AE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8015" y="6001854"/>
              <a:ext cx="47625" cy="119063"/>
            </a:xfrm>
            <a:custGeom>
              <a:avLst/>
              <a:gdLst>
                <a:gd name="T0" fmla="*/ 15 w 30"/>
                <a:gd name="T1" fmla="*/ 0 h 75"/>
                <a:gd name="T2" fmla="*/ 30 w 30"/>
                <a:gd name="T3" fmla="*/ 53 h 75"/>
                <a:gd name="T4" fmla="*/ 15 w 30"/>
                <a:gd name="T5" fmla="*/ 75 h 75"/>
                <a:gd name="T6" fmla="*/ 0 w 30"/>
                <a:gd name="T7" fmla="*/ 53 h 75"/>
                <a:gd name="T8" fmla="*/ 15 w 30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75">
                  <a:moveTo>
                    <a:pt x="15" y="0"/>
                  </a:moveTo>
                  <a:lnTo>
                    <a:pt x="30" y="53"/>
                  </a:lnTo>
                  <a:lnTo>
                    <a:pt x="15" y="75"/>
                  </a:lnTo>
                  <a:lnTo>
                    <a:pt x="0" y="5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50" tIns="39075" rIns="78150" bIns="390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367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id="{72DB00D2-5AD7-5C9E-B451-30478071F0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12679" y="4114888"/>
            <a:ext cx="372102" cy="508838"/>
            <a:chOff x="2487" y="1742"/>
            <a:chExt cx="664" cy="908"/>
          </a:xfrm>
          <a:solidFill>
            <a:srgbClr val="2E2E38"/>
          </a:solidFill>
        </p:grpSpPr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7C7BC279-9C7F-85D4-C70C-AA44021EC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7" y="1802"/>
              <a:ext cx="562" cy="796"/>
            </a:xfrm>
            <a:custGeom>
              <a:avLst/>
              <a:gdLst>
                <a:gd name="T0" fmla="*/ 170 w 562"/>
                <a:gd name="T1" fmla="*/ 540 h 796"/>
                <a:gd name="T2" fmla="*/ 132 w 562"/>
                <a:gd name="T3" fmla="*/ 520 h 796"/>
                <a:gd name="T4" fmla="*/ 84 w 562"/>
                <a:gd name="T5" fmla="*/ 482 h 796"/>
                <a:gd name="T6" fmla="*/ 46 w 562"/>
                <a:gd name="T7" fmla="*/ 436 h 796"/>
                <a:gd name="T8" fmla="*/ 18 w 562"/>
                <a:gd name="T9" fmla="*/ 382 h 796"/>
                <a:gd name="T10" fmla="*/ 2 w 562"/>
                <a:gd name="T11" fmla="*/ 322 h 796"/>
                <a:gd name="T12" fmla="*/ 0 w 562"/>
                <a:gd name="T13" fmla="*/ 282 h 796"/>
                <a:gd name="T14" fmla="*/ 12 w 562"/>
                <a:gd name="T15" fmla="*/ 198 h 796"/>
                <a:gd name="T16" fmla="*/ 48 w 562"/>
                <a:gd name="T17" fmla="*/ 124 h 796"/>
                <a:gd name="T18" fmla="*/ 102 w 562"/>
                <a:gd name="T19" fmla="*/ 64 h 796"/>
                <a:gd name="T20" fmla="*/ 172 w 562"/>
                <a:gd name="T21" fmla="*/ 22 h 796"/>
                <a:gd name="T22" fmla="*/ 252 w 562"/>
                <a:gd name="T23" fmla="*/ 0 h 796"/>
                <a:gd name="T24" fmla="*/ 310 w 562"/>
                <a:gd name="T25" fmla="*/ 0 h 796"/>
                <a:gd name="T26" fmla="*/ 390 w 562"/>
                <a:gd name="T27" fmla="*/ 22 h 796"/>
                <a:gd name="T28" fmla="*/ 460 w 562"/>
                <a:gd name="T29" fmla="*/ 64 h 796"/>
                <a:gd name="T30" fmla="*/ 514 w 562"/>
                <a:gd name="T31" fmla="*/ 124 h 796"/>
                <a:gd name="T32" fmla="*/ 550 w 562"/>
                <a:gd name="T33" fmla="*/ 198 h 796"/>
                <a:gd name="T34" fmla="*/ 562 w 562"/>
                <a:gd name="T35" fmla="*/ 282 h 796"/>
                <a:gd name="T36" fmla="*/ 560 w 562"/>
                <a:gd name="T37" fmla="*/ 324 h 796"/>
                <a:gd name="T38" fmla="*/ 544 w 562"/>
                <a:gd name="T39" fmla="*/ 384 h 796"/>
                <a:gd name="T40" fmla="*/ 516 w 562"/>
                <a:gd name="T41" fmla="*/ 438 h 796"/>
                <a:gd name="T42" fmla="*/ 476 w 562"/>
                <a:gd name="T43" fmla="*/ 484 h 796"/>
                <a:gd name="T44" fmla="*/ 428 w 562"/>
                <a:gd name="T45" fmla="*/ 522 h 796"/>
                <a:gd name="T46" fmla="*/ 390 w 562"/>
                <a:gd name="T47" fmla="*/ 796 h 796"/>
                <a:gd name="T48" fmla="*/ 372 w 562"/>
                <a:gd name="T49" fmla="*/ 528 h 796"/>
                <a:gd name="T50" fmla="*/ 396 w 562"/>
                <a:gd name="T51" fmla="*/ 518 h 796"/>
                <a:gd name="T52" fmla="*/ 446 w 562"/>
                <a:gd name="T53" fmla="*/ 486 h 796"/>
                <a:gd name="T54" fmla="*/ 488 w 562"/>
                <a:gd name="T55" fmla="*/ 446 h 796"/>
                <a:gd name="T56" fmla="*/ 518 w 562"/>
                <a:gd name="T57" fmla="*/ 396 h 796"/>
                <a:gd name="T58" fmla="*/ 538 w 562"/>
                <a:gd name="T59" fmla="*/ 340 h 796"/>
                <a:gd name="T60" fmla="*/ 544 w 562"/>
                <a:gd name="T61" fmla="*/ 282 h 796"/>
                <a:gd name="T62" fmla="*/ 540 w 562"/>
                <a:gd name="T63" fmla="*/ 228 h 796"/>
                <a:gd name="T64" fmla="*/ 512 w 562"/>
                <a:gd name="T65" fmla="*/ 156 h 796"/>
                <a:gd name="T66" fmla="*/ 468 w 562"/>
                <a:gd name="T67" fmla="*/ 94 h 796"/>
                <a:gd name="T68" fmla="*/ 406 w 562"/>
                <a:gd name="T69" fmla="*/ 50 h 796"/>
                <a:gd name="T70" fmla="*/ 334 w 562"/>
                <a:gd name="T71" fmla="*/ 22 h 796"/>
                <a:gd name="T72" fmla="*/ 282 w 562"/>
                <a:gd name="T73" fmla="*/ 18 h 796"/>
                <a:gd name="T74" fmla="*/ 202 w 562"/>
                <a:gd name="T75" fmla="*/ 30 h 796"/>
                <a:gd name="T76" fmla="*/ 134 w 562"/>
                <a:gd name="T77" fmla="*/ 62 h 796"/>
                <a:gd name="T78" fmla="*/ 78 w 562"/>
                <a:gd name="T79" fmla="*/ 114 h 796"/>
                <a:gd name="T80" fmla="*/ 38 w 562"/>
                <a:gd name="T81" fmla="*/ 178 h 796"/>
                <a:gd name="T82" fmla="*/ 18 w 562"/>
                <a:gd name="T83" fmla="*/ 254 h 796"/>
                <a:gd name="T84" fmla="*/ 18 w 562"/>
                <a:gd name="T85" fmla="*/ 302 h 796"/>
                <a:gd name="T86" fmla="*/ 30 w 562"/>
                <a:gd name="T87" fmla="*/ 358 h 796"/>
                <a:gd name="T88" fmla="*/ 52 w 562"/>
                <a:gd name="T89" fmla="*/ 412 h 796"/>
                <a:gd name="T90" fmla="*/ 86 w 562"/>
                <a:gd name="T91" fmla="*/ 458 h 796"/>
                <a:gd name="T92" fmla="*/ 130 w 562"/>
                <a:gd name="T93" fmla="*/ 496 h 796"/>
                <a:gd name="T94" fmla="*/ 182 w 562"/>
                <a:gd name="T95" fmla="*/ 526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2" h="796">
                  <a:moveTo>
                    <a:pt x="390" y="796"/>
                  </a:moveTo>
                  <a:lnTo>
                    <a:pt x="170" y="796"/>
                  </a:lnTo>
                  <a:lnTo>
                    <a:pt x="170" y="540"/>
                  </a:lnTo>
                  <a:lnTo>
                    <a:pt x="170" y="540"/>
                  </a:lnTo>
                  <a:lnTo>
                    <a:pt x="150" y="530"/>
                  </a:lnTo>
                  <a:lnTo>
                    <a:pt x="132" y="520"/>
                  </a:lnTo>
                  <a:lnTo>
                    <a:pt x="116" y="508"/>
                  </a:lnTo>
                  <a:lnTo>
                    <a:pt x="100" y="496"/>
                  </a:lnTo>
                  <a:lnTo>
                    <a:pt x="84" y="482"/>
                  </a:lnTo>
                  <a:lnTo>
                    <a:pt x="70" y="468"/>
                  </a:lnTo>
                  <a:lnTo>
                    <a:pt x="58" y="452"/>
                  </a:lnTo>
                  <a:lnTo>
                    <a:pt x="46" y="436"/>
                  </a:lnTo>
                  <a:lnTo>
                    <a:pt x="36" y="418"/>
                  </a:lnTo>
                  <a:lnTo>
                    <a:pt x="26" y="400"/>
                  </a:lnTo>
                  <a:lnTo>
                    <a:pt x="18" y="382"/>
                  </a:lnTo>
                  <a:lnTo>
                    <a:pt x="12" y="362"/>
                  </a:lnTo>
                  <a:lnTo>
                    <a:pt x="6" y="344"/>
                  </a:lnTo>
                  <a:lnTo>
                    <a:pt x="2" y="322"/>
                  </a:lnTo>
                  <a:lnTo>
                    <a:pt x="0" y="30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52"/>
                  </a:lnTo>
                  <a:lnTo>
                    <a:pt x="6" y="224"/>
                  </a:lnTo>
                  <a:lnTo>
                    <a:pt x="12" y="198"/>
                  </a:lnTo>
                  <a:lnTo>
                    <a:pt x="22" y="172"/>
                  </a:lnTo>
                  <a:lnTo>
                    <a:pt x="34" y="146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2" y="82"/>
                  </a:lnTo>
                  <a:lnTo>
                    <a:pt x="102" y="64"/>
                  </a:lnTo>
                  <a:lnTo>
                    <a:pt x="124" y="48"/>
                  </a:lnTo>
                  <a:lnTo>
                    <a:pt x="146" y="34"/>
                  </a:lnTo>
                  <a:lnTo>
                    <a:pt x="172" y="22"/>
                  </a:lnTo>
                  <a:lnTo>
                    <a:pt x="198" y="12"/>
                  </a:lnTo>
                  <a:lnTo>
                    <a:pt x="224" y="6"/>
                  </a:lnTo>
                  <a:lnTo>
                    <a:pt x="252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310" y="0"/>
                  </a:lnTo>
                  <a:lnTo>
                    <a:pt x="338" y="6"/>
                  </a:lnTo>
                  <a:lnTo>
                    <a:pt x="364" y="12"/>
                  </a:lnTo>
                  <a:lnTo>
                    <a:pt x="390" y="22"/>
                  </a:lnTo>
                  <a:lnTo>
                    <a:pt x="416" y="34"/>
                  </a:lnTo>
                  <a:lnTo>
                    <a:pt x="438" y="48"/>
                  </a:lnTo>
                  <a:lnTo>
                    <a:pt x="460" y="64"/>
                  </a:lnTo>
                  <a:lnTo>
                    <a:pt x="480" y="82"/>
                  </a:lnTo>
                  <a:lnTo>
                    <a:pt x="498" y="102"/>
                  </a:lnTo>
                  <a:lnTo>
                    <a:pt x="514" y="124"/>
                  </a:lnTo>
                  <a:lnTo>
                    <a:pt x="528" y="146"/>
                  </a:lnTo>
                  <a:lnTo>
                    <a:pt x="540" y="172"/>
                  </a:lnTo>
                  <a:lnTo>
                    <a:pt x="550" y="198"/>
                  </a:lnTo>
                  <a:lnTo>
                    <a:pt x="556" y="224"/>
                  </a:lnTo>
                  <a:lnTo>
                    <a:pt x="562" y="252"/>
                  </a:lnTo>
                  <a:lnTo>
                    <a:pt x="562" y="282"/>
                  </a:lnTo>
                  <a:lnTo>
                    <a:pt x="562" y="282"/>
                  </a:lnTo>
                  <a:lnTo>
                    <a:pt x="562" y="302"/>
                  </a:lnTo>
                  <a:lnTo>
                    <a:pt x="560" y="324"/>
                  </a:lnTo>
                  <a:lnTo>
                    <a:pt x="556" y="344"/>
                  </a:lnTo>
                  <a:lnTo>
                    <a:pt x="550" y="364"/>
                  </a:lnTo>
                  <a:lnTo>
                    <a:pt x="544" y="384"/>
                  </a:lnTo>
                  <a:lnTo>
                    <a:pt x="536" y="402"/>
                  </a:lnTo>
                  <a:lnTo>
                    <a:pt x="526" y="420"/>
                  </a:lnTo>
                  <a:lnTo>
                    <a:pt x="516" y="438"/>
                  </a:lnTo>
                  <a:lnTo>
                    <a:pt x="504" y="454"/>
                  </a:lnTo>
                  <a:lnTo>
                    <a:pt x="490" y="470"/>
                  </a:lnTo>
                  <a:lnTo>
                    <a:pt x="476" y="484"/>
                  </a:lnTo>
                  <a:lnTo>
                    <a:pt x="462" y="498"/>
                  </a:lnTo>
                  <a:lnTo>
                    <a:pt x="444" y="510"/>
                  </a:lnTo>
                  <a:lnTo>
                    <a:pt x="428" y="522"/>
                  </a:lnTo>
                  <a:lnTo>
                    <a:pt x="408" y="532"/>
                  </a:lnTo>
                  <a:lnTo>
                    <a:pt x="390" y="540"/>
                  </a:lnTo>
                  <a:lnTo>
                    <a:pt x="390" y="796"/>
                  </a:lnTo>
                  <a:close/>
                  <a:moveTo>
                    <a:pt x="188" y="778"/>
                  </a:moveTo>
                  <a:lnTo>
                    <a:pt x="372" y="778"/>
                  </a:lnTo>
                  <a:lnTo>
                    <a:pt x="372" y="528"/>
                  </a:lnTo>
                  <a:lnTo>
                    <a:pt x="378" y="526"/>
                  </a:lnTo>
                  <a:lnTo>
                    <a:pt x="378" y="526"/>
                  </a:lnTo>
                  <a:lnTo>
                    <a:pt x="396" y="518"/>
                  </a:lnTo>
                  <a:lnTo>
                    <a:pt x="414" y="508"/>
                  </a:lnTo>
                  <a:lnTo>
                    <a:pt x="430" y="498"/>
                  </a:lnTo>
                  <a:lnTo>
                    <a:pt x="446" y="486"/>
                  </a:lnTo>
                  <a:lnTo>
                    <a:pt x="462" y="474"/>
                  </a:lnTo>
                  <a:lnTo>
                    <a:pt x="474" y="460"/>
                  </a:lnTo>
                  <a:lnTo>
                    <a:pt x="488" y="446"/>
                  </a:lnTo>
                  <a:lnTo>
                    <a:pt x="500" y="430"/>
                  </a:lnTo>
                  <a:lnTo>
                    <a:pt x="510" y="414"/>
                  </a:lnTo>
                  <a:lnTo>
                    <a:pt x="518" y="396"/>
                  </a:lnTo>
                  <a:lnTo>
                    <a:pt x="526" y="378"/>
                  </a:lnTo>
                  <a:lnTo>
                    <a:pt x="532" y="360"/>
                  </a:lnTo>
                  <a:lnTo>
                    <a:pt x="538" y="340"/>
                  </a:lnTo>
                  <a:lnTo>
                    <a:pt x="542" y="322"/>
                  </a:lnTo>
                  <a:lnTo>
                    <a:pt x="544" y="302"/>
                  </a:lnTo>
                  <a:lnTo>
                    <a:pt x="544" y="282"/>
                  </a:lnTo>
                  <a:lnTo>
                    <a:pt x="544" y="282"/>
                  </a:lnTo>
                  <a:lnTo>
                    <a:pt x="544" y="254"/>
                  </a:lnTo>
                  <a:lnTo>
                    <a:pt x="540" y="228"/>
                  </a:lnTo>
                  <a:lnTo>
                    <a:pt x="532" y="202"/>
                  </a:lnTo>
                  <a:lnTo>
                    <a:pt x="524" y="178"/>
                  </a:lnTo>
                  <a:lnTo>
                    <a:pt x="512" y="156"/>
                  </a:lnTo>
                  <a:lnTo>
                    <a:pt x="500" y="134"/>
                  </a:lnTo>
                  <a:lnTo>
                    <a:pt x="484" y="114"/>
                  </a:lnTo>
                  <a:lnTo>
                    <a:pt x="468" y="94"/>
                  </a:lnTo>
                  <a:lnTo>
                    <a:pt x="448" y="78"/>
                  </a:lnTo>
                  <a:lnTo>
                    <a:pt x="428" y="62"/>
                  </a:lnTo>
                  <a:lnTo>
                    <a:pt x="406" y="50"/>
                  </a:lnTo>
                  <a:lnTo>
                    <a:pt x="384" y="38"/>
                  </a:lnTo>
                  <a:lnTo>
                    <a:pt x="360" y="30"/>
                  </a:lnTo>
                  <a:lnTo>
                    <a:pt x="334" y="22"/>
                  </a:lnTo>
                  <a:lnTo>
                    <a:pt x="308" y="18"/>
                  </a:lnTo>
                  <a:lnTo>
                    <a:pt x="282" y="18"/>
                  </a:lnTo>
                  <a:lnTo>
                    <a:pt x="282" y="18"/>
                  </a:lnTo>
                  <a:lnTo>
                    <a:pt x="254" y="18"/>
                  </a:lnTo>
                  <a:lnTo>
                    <a:pt x="228" y="22"/>
                  </a:lnTo>
                  <a:lnTo>
                    <a:pt x="202" y="30"/>
                  </a:lnTo>
                  <a:lnTo>
                    <a:pt x="178" y="38"/>
                  </a:lnTo>
                  <a:lnTo>
                    <a:pt x="156" y="50"/>
                  </a:lnTo>
                  <a:lnTo>
                    <a:pt x="134" y="62"/>
                  </a:lnTo>
                  <a:lnTo>
                    <a:pt x="114" y="78"/>
                  </a:lnTo>
                  <a:lnTo>
                    <a:pt x="94" y="94"/>
                  </a:lnTo>
                  <a:lnTo>
                    <a:pt x="78" y="114"/>
                  </a:lnTo>
                  <a:lnTo>
                    <a:pt x="62" y="134"/>
                  </a:lnTo>
                  <a:lnTo>
                    <a:pt x="50" y="156"/>
                  </a:lnTo>
                  <a:lnTo>
                    <a:pt x="38" y="178"/>
                  </a:lnTo>
                  <a:lnTo>
                    <a:pt x="30" y="202"/>
                  </a:lnTo>
                  <a:lnTo>
                    <a:pt x="22" y="228"/>
                  </a:lnTo>
                  <a:lnTo>
                    <a:pt x="18" y="254"/>
                  </a:lnTo>
                  <a:lnTo>
                    <a:pt x="18" y="282"/>
                  </a:lnTo>
                  <a:lnTo>
                    <a:pt x="18" y="282"/>
                  </a:lnTo>
                  <a:lnTo>
                    <a:pt x="18" y="302"/>
                  </a:lnTo>
                  <a:lnTo>
                    <a:pt x="20" y="320"/>
                  </a:lnTo>
                  <a:lnTo>
                    <a:pt x="24" y="340"/>
                  </a:lnTo>
                  <a:lnTo>
                    <a:pt x="30" y="358"/>
                  </a:lnTo>
                  <a:lnTo>
                    <a:pt x="36" y="378"/>
                  </a:lnTo>
                  <a:lnTo>
                    <a:pt x="44" y="394"/>
                  </a:lnTo>
                  <a:lnTo>
                    <a:pt x="52" y="412"/>
                  </a:lnTo>
                  <a:lnTo>
                    <a:pt x="62" y="428"/>
                  </a:lnTo>
                  <a:lnTo>
                    <a:pt x="74" y="444"/>
                  </a:lnTo>
                  <a:lnTo>
                    <a:pt x="86" y="458"/>
                  </a:lnTo>
                  <a:lnTo>
                    <a:pt x="100" y="472"/>
                  </a:lnTo>
                  <a:lnTo>
                    <a:pt x="114" y="486"/>
                  </a:lnTo>
                  <a:lnTo>
                    <a:pt x="130" y="496"/>
                  </a:lnTo>
                  <a:lnTo>
                    <a:pt x="146" y="508"/>
                  </a:lnTo>
                  <a:lnTo>
                    <a:pt x="164" y="516"/>
                  </a:lnTo>
                  <a:lnTo>
                    <a:pt x="182" y="526"/>
                  </a:lnTo>
                  <a:lnTo>
                    <a:pt x="188" y="528"/>
                  </a:lnTo>
                  <a:lnTo>
                    <a:pt x="188" y="7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3FEE2AFA-F005-9AB9-2A13-AE5AEE66BF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1" y="2580"/>
              <a:ext cx="114" cy="70"/>
            </a:xfrm>
            <a:custGeom>
              <a:avLst/>
              <a:gdLst>
                <a:gd name="T0" fmla="*/ 86 w 114"/>
                <a:gd name="T1" fmla="*/ 70 h 70"/>
                <a:gd name="T2" fmla="*/ 28 w 114"/>
                <a:gd name="T3" fmla="*/ 70 h 70"/>
                <a:gd name="T4" fmla="*/ 0 w 114"/>
                <a:gd name="T5" fmla="*/ 0 h 70"/>
                <a:gd name="T6" fmla="*/ 114 w 114"/>
                <a:gd name="T7" fmla="*/ 0 h 70"/>
                <a:gd name="T8" fmla="*/ 86 w 114"/>
                <a:gd name="T9" fmla="*/ 70 h 70"/>
                <a:gd name="T10" fmla="*/ 40 w 114"/>
                <a:gd name="T11" fmla="*/ 52 h 70"/>
                <a:gd name="T12" fmla="*/ 74 w 114"/>
                <a:gd name="T13" fmla="*/ 52 h 70"/>
                <a:gd name="T14" fmla="*/ 86 w 114"/>
                <a:gd name="T15" fmla="*/ 18 h 70"/>
                <a:gd name="T16" fmla="*/ 28 w 114"/>
                <a:gd name="T17" fmla="*/ 18 h 70"/>
                <a:gd name="T18" fmla="*/ 40 w 114"/>
                <a:gd name="T19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70">
                  <a:moveTo>
                    <a:pt x="86" y="70"/>
                  </a:moveTo>
                  <a:lnTo>
                    <a:pt x="28" y="70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86" y="70"/>
                  </a:lnTo>
                  <a:close/>
                  <a:moveTo>
                    <a:pt x="40" y="52"/>
                  </a:moveTo>
                  <a:lnTo>
                    <a:pt x="74" y="52"/>
                  </a:lnTo>
                  <a:lnTo>
                    <a:pt x="86" y="18"/>
                  </a:lnTo>
                  <a:lnTo>
                    <a:pt x="28" y="18"/>
                  </a:lnTo>
                  <a:lnTo>
                    <a:pt x="4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4" name="Rectangle 15">
              <a:extLst>
                <a:ext uri="{FF2B5EF4-FFF2-40B4-BE49-F238E27FC236}">
                  <a16:creationId xmlns:a16="http://schemas.microsoft.com/office/drawing/2014/main" id="{169F27CE-59F7-1986-4001-3A9181992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" y="2416"/>
              <a:ext cx="314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54BE7EA7-F7E7-9D26-6CD4-95C60AAB3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" y="2466"/>
              <a:ext cx="314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6" name="Rectangle 17">
              <a:extLst>
                <a:ext uri="{FF2B5EF4-FFF2-40B4-BE49-F238E27FC236}">
                  <a16:creationId xmlns:a16="http://schemas.microsoft.com/office/drawing/2014/main" id="{C76A49C5-FDE3-4264-5894-11E8A9D68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" y="2518"/>
              <a:ext cx="314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7" name="Rectangle 18">
              <a:extLst>
                <a:ext uri="{FF2B5EF4-FFF2-40B4-BE49-F238E27FC236}">
                  <a16:creationId xmlns:a16="http://schemas.microsoft.com/office/drawing/2014/main" id="{8E2E9144-48D6-1908-6DE8-BE7D6403C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1790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8" name="Rectangle 19">
              <a:extLst>
                <a:ext uri="{FF2B5EF4-FFF2-40B4-BE49-F238E27FC236}">
                  <a16:creationId xmlns:a16="http://schemas.microsoft.com/office/drawing/2014/main" id="{C4C4589B-03DC-4877-769C-05F32557B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" y="1896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A282C385-E698-B5EE-FA98-419D84E51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" y="1742"/>
              <a:ext cx="18" cy="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0" name="Rectangle 21">
              <a:extLst>
                <a:ext uri="{FF2B5EF4-FFF2-40B4-BE49-F238E27FC236}">
                  <a16:creationId xmlns:a16="http://schemas.microsoft.com/office/drawing/2014/main" id="{74EE5A3B-2991-9221-4EA6-6E717803E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1790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1" name="Rectangle 22">
              <a:extLst>
                <a:ext uri="{FF2B5EF4-FFF2-40B4-BE49-F238E27FC236}">
                  <a16:creationId xmlns:a16="http://schemas.microsoft.com/office/drawing/2014/main" id="{5A196EFB-591E-9837-B911-BC6BDFA54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896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91862DE4-D3E8-9822-E20F-98E2D0FF0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" y="2236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3" name="Rectangle 24">
              <a:extLst>
                <a:ext uri="{FF2B5EF4-FFF2-40B4-BE49-F238E27FC236}">
                  <a16:creationId xmlns:a16="http://schemas.microsoft.com/office/drawing/2014/main" id="{CC9AA413-34D0-097C-7ED1-325F5BFD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2236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208A7527-1207-E8DB-1AA3-9FAAA8BC3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3" y="2058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5" name="Rectangle 26">
              <a:extLst>
                <a:ext uri="{FF2B5EF4-FFF2-40B4-BE49-F238E27FC236}">
                  <a16:creationId xmlns:a16="http://schemas.microsoft.com/office/drawing/2014/main" id="{6748E412-4587-D748-94F1-2D7A2EA5B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58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73B79833-D897-293B-4C95-EEA5E9AE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9" y="2338"/>
              <a:ext cx="18" cy="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C1037907-838D-92C4-CF41-CD145B09B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" y="2338"/>
              <a:ext cx="18" cy="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5DB6CFE4-85D1-0D0D-9279-21403DBF25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7" y="1870"/>
              <a:ext cx="422" cy="420"/>
            </a:xfrm>
            <a:custGeom>
              <a:avLst/>
              <a:gdLst>
                <a:gd name="T0" fmla="*/ 172 w 422"/>
                <a:gd name="T1" fmla="*/ 372 h 420"/>
                <a:gd name="T2" fmla="*/ 124 w 422"/>
                <a:gd name="T3" fmla="*/ 352 h 420"/>
                <a:gd name="T4" fmla="*/ 68 w 422"/>
                <a:gd name="T5" fmla="*/ 298 h 420"/>
                <a:gd name="T6" fmla="*/ 48 w 422"/>
                <a:gd name="T7" fmla="*/ 248 h 420"/>
                <a:gd name="T8" fmla="*/ 48 w 422"/>
                <a:gd name="T9" fmla="*/ 170 h 420"/>
                <a:gd name="T10" fmla="*/ 68 w 422"/>
                <a:gd name="T11" fmla="*/ 122 h 420"/>
                <a:gd name="T12" fmla="*/ 124 w 422"/>
                <a:gd name="T13" fmla="*/ 68 h 420"/>
                <a:gd name="T14" fmla="*/ 172 w 422"/>
                <a:gd name="T15" fmla="*/ 48 h 420"/>
                <a:gd name="T16" fmla="*/ 250 w 422"/>
                <a:gd name="T17" fmla="*/ 48 h 420"/>
                <a:gd name="T18" fmla="*/ 298 w 422"/>
                <a:gd name="T19" fmla="*/ 68 h 420"/>
                <a:gd name="T20" fmla="*/ 354 w 422"/>
                <a:gd name="T21" fmla="*/ 122 h 420"/>
                <a:gd name="T22" fmla="*/ 374 w 422"/>
                <a:gd name="T23" fmla="*/ 170 h 420"/>
                <a:gd name="T24" fmla="*/ 374 w 422"/>
                <a:gd name="T25" fmla="*/ 248 h 420"/>
                <a:gd name="T26" fmla="*/ 354 w 422"/>
                <a:gd name="T27" fmla="*/ 298 h 420"/>
                <a:gd name="T28" fmla="*/ 298 w 422"/>
                <a:gd name="T29" fmla="*/ 352 h 420"/>
                <a:gd name="T30" fmla="*/ 250 w 422"/>
                <a:gd name="T31" fmla="*/ 372 h 420"/>
                <a:gd name="T32" fmla="*/ 232 w 422"/>
                <a:gd name="T33" fmla="*/ 402 h 420"/>
                <a:gd name="T34" fmla="*/ 240 w 422"/>
                <a:gd name="T35" fmla="*/ 356 h 420"/>
                <a:gd name="T36" fmla="*/ 282 w 422"/>
                <a:gd name="T37" fmla="*/ 340 h 420"/>
                <a:gd name="T38" fmla="*/ 332 w 422"/>
                <a:gd name="T39" fmla="*/ 360 h 420"/>
                <a:gd name="T40" fmla="*/ 334 w 422"/>
                <a:gd name="T41" fmla="*/ 294 h 420"/>
                <a:gd name="T42" fmla="*/ 348 w 422"/>
                <a:gd name="T43" fmla="*/ 266 h 420"/>
                <a:gd name="T44" fmla="*/ 358 w 422"/>
                <a:gd name="T45" fmla="*/ 230 h 420"/>
                <a:gd name="T46" fmla="*/ 358 w 422"/>
                <a:gd name="T47" fmla="*/ 188 h 420"/>
                <a:gd name="T48" fmla="*/ 354 w 422"/>
                <a:gd name="T49" fmla="*/ 166 h 420"/>
                <a:gd name="T50" fmla="*/ 334 w 422"/>
                <a:gd name="T51" fmla="*/ 126 h 420"/>
                <a:gd name="T52" fmla="*/ 332 w 422"/>
                <a:gd name="T53" fmla="*/ 60 h 420"/>
                <a:gd name="T54" fmla="*/ 294 w 422"/>
                <a:gd name="T55" fmla="*/ 86 h 420"/>
                <a:gd name="T56" fmla="*/ 254 w 422"/>
                <a:gd name="T57" fmla="*/ 68 h 420"/>
                <a:gd name="T58" fmla="*/ 232 w 422"/>
                <a:gd name="T59" fmla="*/ 18 h 420"/>
                <a:gd name="T60" fmla="*/ 182 w 422"/>
                <a:gd name="T61" fmla="*/ 64 h 420"/>
                <a:gd name="T62" fmla="*/ 154 w 422"/>
                <a:gd name="T63" fmla="*/ 72 h 420"/>
                <a:gd name="T64" fmla="*/ 122 w 422"/>
                <a:gd name="T65" fmla="*/ 90 h 420"/>
                <a:gd name="T66" fmla="*/ 92 w 422"/>
                <a:gd name="T67" fmla="*/ 120 h 420"/>
                <a:gd name="T68" fmla="*/ 80 w 422"/>
                <a:gd name="T69" fmla="*/ 140 h 420"/>
                <a:gd name="T70" fmla="*/ 64 w 422"/>
                <a:gd name="T71" fmla="*/ 182 h 420"/>
                <a:gd name="T72" fmla="*/ 18 w 422"/>
                <a:gd name="T73" fmla="*/ 230 h 420"/>
                <a:gd name="T74" fmla="*/ 64 w 422"/>
                <a:gd name="T75" fmla="*/ 238 h 420"/>
                <a:gd name="T76" fmla="*/ 80 w 422"/>
                <a:gd name="T77" fmla="*/ 280 h 420"/>
                <a:gd name="T78" fmla="*/ 60 w 422"/>
                <a:gd name="T79" fmla="*/ 330 h 420"/>
                <a:gd name="T80" fmla="*/ 128 w 422"/>
                <a:gd name="T81" fmla="*/ 332 h 420"/>
                <a:gd name="T82" fmla="*/ 154 w 422"/>
                <a:gd name="T83" fmla="*/ 348 h 420"/>
                <a:gd name="T84" fmla="*/ 190 w 422"/>
                <a:gd name="T85" fmla="*/ 358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420">
                  <a:moveTo>
                    <a:pt x="250" y="420"/>
                  </a:moveTo>
                  <a:lnTo>
                    <a:pt x="172" y="420"/>
                  </a:lnTo>
                  <a:lnTo>
                    <a:pt x="172" y="372"/>
                  </a:lnTo>
                  <a:lnTo>
                    <a:pt x="172" y="372"/>
                  </a:lnTo>
                  <a:lnTo>
                    <a:pt x="148" y="364"/>
                  </a:lnTo>
                  <a:lnTo>
                    <a:pt x="124" y="352"/>
                  </a:lnTo>
                  <a:lnTo>
                    <a:pt x="90" y="386"/>
                  </a:lnTo>
                  <a:lnTo>
                    <a:pt x="34" y="330"/>
                  </a:lnTo>
                  <a:lnTo>
                    <a:pt x="68" y="298"/>
                  </a:lnTo>
                  <a:lnTo>
                    <a:pt x="68" y="298"/>
                  </a:lnTo>
                  <a:lnTo>
                    <a:pt x="56" y="274"/>
                  </a:lnTo>
                  <a:lnTo>
                    <a:pt x="48" y="248"/>
                  </a:lnTo>
                  <a:lnTo>
                    <a:pt x="0" y="248"/>
                  </a:lnTo>
                  <a:lnTo>
                    <a:pt x="0" y="170"/>
                  </a:lnTo>
                  <a:lnTo>
                    <a:pt x="48" y="170"/>
                  </a:lnTo>
                  <a:lnTo>
                    <a:pt x="48" y="170"/>
                  </a:lnTo>
                  <a:lnTo>
                    <a:pt x="56" y="146"/>
                  </a:lnTo>
                  <a:lnTo>
                    <a:pt x="68" y="122"/>
                  </a:lnTo>
                  <a:lnTo>
                    <a:pt x="34" y="88"/>
                  </a:lnTo>
                  <a:lnTo>
                    <a:pt x="90" y="34"/>
                  </a:lnTo>
                  <a:lnTo>
                    <a:pt x="124" y="68"/>
                  </a:lnTo>
                  <a:lnTo>
                    <a:pt x="124" y="68"/>
                  </a:lnTo>
                  <a:lnTo>
                    <a:pt x="148" y="56"/>
                  </a:lnTo>
                  <a:lnTo>
                    <a:pt x="172" y="48"/>
                  </a:lnTo>
                  <a:lnTo>
                    <a:pt x="172" y="0"/>
                  </a:lnTo>
                  <a:lnTo>
                    <a:pt x="250" y="0"/>
                  </a:lnTo>
                  <a:lnTo>
                    <a:pt x="250" y="48"/>
                  </a:lnTo>
                  <a:lnTo>
                    <a:pt x="250" y="48"/>
                  </a:lnTo>
                  <a:lnTo>
                    <a:pt x="274" y="56"/>
                  </a:lnTo>
                  <a:lnTo>
                    <a:pt x="298" y="68"/>
                  </a:lnTo>
                  <a:lnTo>
                    <a:pt x="332" y="34"/>
                  </a:lnTo>
                  <a:lnTo>
                    <a:pt x="388" y="88"/>
                  </a:lnTo>
                  <a:lnTo>
                    <a:pt x="354" y="122"/>
                  </a:lnTo>
                  <a:lnTo>
                    <a:pt x="354" y="122"/>
                  </a:lnTo>
                  <a:lnTo>
                    <a:pt x="366" y="146"/>
                  </a:lnTo>
                  <a:lnTo>
                    <a:pt x="374" y="170"/>
                  </a:lnTo>
                  <a:lnTo>
                    <a:pt x="422" y="170"/>
                  </a:lnTo>
                  <a:lnTo>
                    <a:pt x="422" y="248"/>
                  </a:lnTo>
                  <a:lnTo>
                    <a:pt x="374" y="248"/>
                  </a:lnTo>
                  <a:lnTo>
                    <a:pt x="374" y="248"/>
                  </a:lnTo>
                  <a:lnTo>
                    <a:pt x="366" y="274"/>
                  </a:lnTo>
                  <a:lnTo>
                    <a:pt x="354" y="298"/>
                  </a:lnTo>
                  <a:lnTo>
                    <a:pt x="388" y="330"/>
                  </a:lnTo>
                  <a:lnTo>
                    <a:pt x="332" y="386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74" y="364"/>
                  </a:lnTo>
                  <a:lnTo>
                    <a:pt x="250" y="372"/>
                  </a:lnTo>
                  <a:lnTo>
                    <a:pt x="250" y="420"/>
                  </a:lnTo>
                  <a:close/>
                  <a:moveTo>
                    <a:pt x="190" y="402"/>
                  </a:moveTo>
                  <a:lnTo>
                    <a:pt x="232" y="402"/>
                  </a:lnTo>
                  <a:lnTo>
                    <a:pt x="232" y="358"/>
                  </a:lnTo>
                  <a:lnTo>
                    <a:pt x="240" y="356"/>
                  </a:lnTo>
                  <a:lnTo>
                    <a:pt x="240" y="356"/>
                  </a:lnTo>
                  <a:lnTo>
                    <a:pt x="254" y="352"/>
                  </a:lnTo>
                  <a:lnTo>
                    <a:pt x="268" y="348"/>
                  </a:lnTo>
                  <a:lnTo>
                    <a:pt x="282" y="340"/>
                  </a:lnTo>
                  <a:lnTo>
                    <a:pt x="294" y="332"/>
                  </a:lnTo>
                  <a:lnTo>
                    <a:pt x="300" y="328"/>
                  </a:lnTo>
                  <a:lnTo>
                    <a:pt x="332" y="360"/>
                  </a:lnTo>
                  <a:lnTo>
                    <a:pt x="362" y="330"/>
                  </a:lnTo>
                  <a:lnTo>
                    <a:pt x="330" y="300"/>
                  </a:lnTo>
                  <a:lnTo>
                    <a:pt x="334" y="294"/>
                  </a:lnTo>
                  <a:lnTo>
                    <a:pt x="334" y="294"/>
                  </a:lnTo>
                  <a:lnTo>
                    <a:pt x="342" y="280"/>
                  </a:lnTo>
                  <a:lnTo>
                    <a:pt x="348" y="266"/>
                  </a:lnTo>
                  <a:lnTo>
                    <a:pt x="354" y="252"/>
                  </a:lnTo>
                  <a:lnTo>
                    <a:pt x="358" y="238"/>
                  </a:lnTo>
                  <a:lnTo>
                    <a:pt x="358" y="230"/>
                  </a:lnTo>
                  <a:lnTo>
                    <a:pt x="404" y="230"/>
                  </a:lnTo>
                  <a:lnTo>
                    <a:pt x="404" y="188"/>
                  </a:lnTo>
                  <a:lnTo>
                    <a:pt x="358" y="188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4" y="166"/>
                  </a:lnTo>
                  <a:lnTo>
                    <a:pt x="348" y="152"/>
                  </a:lnTo>
                  <a:lnTo>
                    <a:pt x="342" y="140"/>
                  </a:lnTo>
                  <a:lnTo>
                    <a:pt x="334" y="126"/>
                  </a:lnTo>
                  <a:lnTo>
                    <a:pt x="330" y="120"/>
                  </a:lnTo>
                  <a:lnTo>
                    <a:pt x="362" y="88"/>
                  </a:lnTo>
                  <a:lnTo>
                    <a:pt x="332" y="60"/>
                  </a:lnTo>
                  <a:lnTo>
                    <a:pt x="300" y="90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82" y="78"/>
                  </a:lnTo>
                  <a:lnTo>
                    <a:pt x="268" y="72"/>
                  </a:lnTo>
                  <a:lnTo>
                    <a:pt x="254" y="68"/>
                  </a:lnTo>
                  <a:lnTo>
                    <a:pt x="240" y="64"/>
                  </a:lnTo>
                  <a:lnTo>
                    <a:pt x="232" y="62"/>
                  </a:lnTo>
                  <a:lnTo>
                    <a:pt x="232" y="18"/>
                  </a:lnTo>
                  <a:lnTo>
                    <a:pt x="190" y="18"/>
                  </a:lnTo>
                  <a:lnTo>
                    <a:pt x="190" y="62"/>
                  </a:lnTo>
                  <a:lnTo>
                    <a:pt x="182" y="64"/>
                  </a:lnTo>
                  <a:lnTo>
                    <a:pt x="182" y="64"/>
                  </a:lnTo>
                  <a:lnTo>
                    <a:pt x="168" y="68"/>
                  </a:lnTo>
                  <a:lnTo>
                    <a:pt x="154" y="72"/>
                  </a:lnTo>
                  <a:lnTo>
                    <a:pt x="140" y="78"/>
                  </a:lnTo>
                  <a:lnTo>
                    <a:pt x="128" y="86"/>
                  </a:lnTo>
                  <a:lnTo>
                    <a:pt x="122" y="90"/>
                  </a:lnTo>
                  <a:lnTo>
                    <a:pt x="90" y="60"/>
                  </a:lnTo>
                  <a:lnTo>
                    <a:pt x="60" y="88"/>
                  </a:lnTo>
                  <a:lnTo>
                    <a:pt x="92" y="120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0" y="140"/>
                  </a:lnTo>
                  <a:lnTo>
                    <a:pt x="74" y="152"/>
                  </a:lnTo>
                  <a:lnTo>
                    <a:pt x="68" y="166"/>
                  </a:lnTo>
                  <a:lnTo>
                    <a:pt x="64" y="182"/>
                  </a:lnTo>
                  <a:lnTo>
                    <a:pt x="64" y="188"/>
                  </a:lnTo>
                  <a:lnTo>
                    <a:pt x="18" y="188"/>
                  </a:lnTo>
                  <a:lnTo>
                    <a:pt x="18" y="230"/>
                  </a:lnTo>
                  <a:lnTo>
                    <a:pt x="64" y="230"/>
                  </a:lnTo>
                  <a:lnTo>
                    <a:pt x="64" y="238"/>
                  </a:lnTo>
                  <a:lnTo>
                    <a:pt x="64" y="238"/>
                  </a:lnTo>
                  <a:lnTo>
                    <a:pt x="68" y="252"/>
                  </a:lnTo>
                  <a:lnTo>
                    <a:pt x="74" y="266"/>
                  </a:lnTo>
                  <a:lnTo>
                    <a:pt x="80" y="280"/>
                  </a:lnTo>
                  <a:lnTo>
                    <a:pt x="88" y="294"/>
                  </a:lnTo>
                  <a:lnTo>
                    <a:pt x="92" y="300"/>
                  </a:lnTo>
                  <a:lnTo>
                    <a:pt x="60" y="330"/>
                  </a:lnTo>
                  <a:lnTo>
                    <a:pt x="90" y="360"/>
                  </a:lnTo>
                  <a:lnTo>
                    <a:pt x="122" y="328"/>
                  </a:lnTo>
                  <a:lnTo>
                    <a:pt x="128" y="332"/>
                  </a:lnTo>
                  <a:lnTo>
                    <a:pt x="128" y="332"/>
                  </a:lnTo>
                  <a:lnTo>
                    <a:pt x="140" y="340"/>
                  </a:lnTo>
                  <a:lnTo>
                    <a:pt x="154" y="348"/>
                  </a:lnTo>
                  <a:lnTo>
                    <a:pt x="168" y="352"/>
                  </a:lnTo>
                  <a:lnTo>
                    <a:pt x="182" y="356"/>
                  </a:lnTo>
                  <a:lnTo>
                    <a:pt x="190" y="358"/>
                  </a:lnTo>
                  <a:lnTo>
                    <a:pt x="190" y="4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D2E4314F-DA12-0A94-AC7B-E6C1784CB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7" y="1968"/>
              <a:ext cx="222" cy="224"/>
            </a:xfrm>
            <a:custGeom>
              <a:avLst/>
              <a:gdLst>
                <a:gd name="T0" fmla="*/ 112 w 222"/>
                <a:gd name="T1" fmla="*/ 224 h 224"/>
                <a:gd name="T2" fmla="*/ 68 w 222"/>
                <a:gd name="T3" fmla="*/ 214 h 224"/>
                <a:gd name="T4" fmla="*/ 32 w 222"/>
                <a:gd name="T5" fmla="*/ 190 h 224"/>
                <a:gd name="T6" fmla="*/ 8 w 222"/>
                <a:gd name="T7" fmla="*/ 156 h 224"/>
                <a:gd name="T8" fmla="*/ 0 w 222"/>
                <a:gd name="T9" fmla="*/ 112 h 224"/>
                <a:gd name="T10" fmla="*/ 2 w 222"/>
                <a:gd name="T11" fmla="*/ 90 h 224"/>
                <a:gd name="T12" fmla="*/ 18 w 222"/>
                <a:gd name="T13" fmla="*/ 50 h 224"/>
                <a:gd name="T14" fmla="*/ 48 w 222"/>
                <a:gd name="T15" fmla="*/ 20 h 224"/>
                <a:gd name="T16" fmla="*/ 88 w 222"/>
                <a:gd name="T17" fmla="*/ 2 h 224"/>
                <a:gd name="T18" fmla="*/ 112 w 222"/>
                <a:gd name="T19" fmla="*/ 0 h 224"/>
                <a:gd name="T20" fmla="*/ 154 w 222"/>
                <a:gd name="T21" fmla="*/ 10 h 224"/>
                <a:gd name="T22" fmla="*/ 190 w 222"/>
                <a:gd name="T23" fmla="*/ 34 h 224"/>
                <a:gd name="T24" fmla="*/ 214 w 222"/>
                <a:gd name="T25" fmla="*/ 68 h 224"/>
                <a:gd name="T26" fmla="*/ 222 w 222"/>
                <a:gd name="T27" fmla="*/ 112 h 224"/>
                <a:gd name="T28" fmla="*/ 220 w 222"/>
                <a:gd name="T29" fmla="*/ 134 h 224"/>
                <a:gd name="T30" fmla="*/ 204 w 222"/>
                <a:gd name="T31" fmla="*/ 174 h 224"/>
                <a:gd name="T32" fmla="*/ 174 w 222"/>
                <a:gd name="T33" fmla="*/ 204 h 224"/>
                <a:gd name="T34" fmla="*/ 134 w 222"/>
                <a:gd name="T35" fmla="*/ 220 h 224"/>
                <a:gd name="T36" fmla="*/ 112 w 222"/>
                <a:gd name="T37" fmla="*/ 224 h 224"/>
                <a:gd name="T38" fmla="*/ 112 w 222"/>
                <a:gd name="T39" fmla="*/ 18 h 224"/>
                <a:gd name="T40" fmla="*/ 74 w 222"/>
                <a:gd name="T41" fmla="*/ 26 h 224"/>
                <a:gd name="T42" fmla="*/ 46 w 222"/>
                <a:gd name="T43" fmla="*/ 46 h 224"/>
                <a:gd name="T44" fmla="*/ 26 w 222"/>
                <a:gd name="T45" fmla="*/ 76 h 224"/>
                <a:gd name="T46" fmla="*/ 18 w 222"/>
                <a:gd name="T47" fmla="*/ 112 h 224"/>
                <a:gd name="T48" fmla="*/ 20 w 222"/>
                <a:gd name="T49" fmla="*/ 130 h 224"/>
                <a:gd name="T50" fmla="*/ 34 w 222"/>
                <a:gd name="T51" fmla="*/ 164 h 224"/>
                <a:gd name="T52" fmla="*/ 58 w 222"/>
                <a:gd name="T53" fmla="*/ 190 h 224"/>
                <a:gd name="T54" fmla="*/ 92 w 222"/>
                <a:gd name="T55" fmla="*/ 204 h 224"/>
                <a:gd name="T56" fmla="*/ 112 w 222"/>
                <a:gd name="T57" fmla="*/ 206 h 224"/>
                <a:gd name="T58" fmla="*/ 148 w 222"/>
                <a:gd name="T59" fmla="*/ 198 h 224"/>
                <a:gd name="T60" fmla="*/ 178 w 222"/>
                <a:gd name="T61" fmla="*/ 178 h 224"/>
                <a:gd name="T62" fmla="*/ 198 w 222"/>
                <a:gd name="T63" fmla="*/ 148 h 224"/>
                <a:gd name="T64" fmla="*/ 204 w 222"/>
                <a:gd name="T65" fmla="*/ 112 h 224"/>
                <a:gd name="T66" fmla="*/ 202 w 222"/>
                <a:gd name="T67" fmla="*/ 92 h 224"/>
                <a:gd name="T68" fmla="*/ 188 w 222"/>
                <a:gd name="T69" fmla="*/ 60 h 224"/>
                <a:gd name="T70" fmla="*/ 164 w 222"/>
                <a:gd name="T71" fmla="*/ 34 h 224"/>
                <a:gd name="T72" fmla="*/ 130 w 222"/>
                <a:gd name="T73" fmla="*/ 20 h 224"/>
                <a:gd name="T74" fmla="*/ 112 w 222"/>
                <a:gd name="T75" fmla="*/ 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2" h="224">
                  <a:moveTo>
                    <a:pt x="112" y="224"/>
                  </a:moveTo>
                  <a:lnTo>
                    <a:pt x="112" y="224"/>
                  </a:lnTo>
                  <a:lnTo>
                    <a:pt x="88" y="220"/>
                  </a:lnTo>
                  <a:lnTo>
                    <a:pt x="68" y="214"/>
                  </a:lnTo>
                  <a:lnTo>
                    <a:pt x="48" y="204"/>
                  </a:lnTo>
                  <a:lnTo>
                    <a:pt x="32" y="190"/>
                  </a:lnTo>
                  <a:lnTo>
                    <a:pt x="18" y="174"/>
                  </a:lnTo>
                  <a:lnTo>
                    <a:pt x="8" y="156"/>
                  </a:lnTo>
                  <a:lnTo>
                    <a:pt x="2" y="13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2" y="90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2" y="34"/>
                  </a:lnTo>
                  <a:lnTo>
                    <a:pt x="48" y="20"/>
                  </a:lnTo>
                  <a:lnTo>
                    <a:pt x="68" y="10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4" y="2"/>
                  </a:lnTo>
                  <a:lnTo>
                    <a:pt x="154" y="10"/>
                  </a:lnTo>
                  <a:lnTo>
                    <a:pt x="174" y="20"/>
                  </a:lnTo>
                  <a:lnTo>
                    <a:pt x="190" y="34"/>
                  </a:lnTo>
                  <a:lnTo>
                    <a:pt x="204" y="50"/>
                  </a:lnTo>
                  <a:lnTo>
                    <a:pt x="214" y="68"/>
                  </a:lnTo>
                  <a:lnTo>
                    <a:pt x="220" y="90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0" y="134"/>
                  </a:lnTo>
                  <a:lnTo>
                    <a:pt x="214" y="156"/>
                  </a:lnTo>
                  <a:lnTo>
                    <a:pt x="204" y="174"/>
                  </a:lnTo>
                  <a:lnTo>
                    <a:pt x="190" y="190"/>
                  </a:lnTo>
                  <a:lnTo>
                    <a:pt x="174" y="204"/>
                  </a:lnTo>
                  <a:lnTo>
                    <a:pt x="154" y="214"/>
                  </a:lnTo>
                  <a:lnTo>
                    <a:pt x="134" y="220"/>
                  </a:lnTo>
                  <a:lnTo>
                    <a:pt x="112" y="224"/>
                  </a:lnTo>
                  <a:lnTo>
                    <a:pt x="112" y="224"/>
                  </a:lnTo>
                  <a:close/>
                  <a:moveTo>
                    <a:pt x="112" y="18"/>
                  </a:moveTo>
                  <a:lnTo>
                    <a:pt x="112" y="18"/>
                  </a:lnTo>
                  <a:lnTo>
                    <a:pt x="92" y="20"/>
                  </a:lnTo>
                  <a:lnTo>
                    <a:pt x="74" y="26"/>
                  </a:lnTo>
                  <a:lnTo>
                    <a:pt x="58" y="34"/>
                  </a:lnTo>
                  <a:lnTo>
                    <a:pt x="46" y="46"/>
                  </a:lnTo>
                  <a:lnTo>
                    <a:pt x="34" y="60"/>
                  </a:lnTo>
                  <a:lnTo>
                    <a:pt x="26" y="76"/>
                  </a:lnTo>
                  <a:lnTo>
                    <a:pt x="20" y="92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20" y="130"/>
                  </a:lnTo>
                  <a:lnTo>
                    <a:pt x="26" y="148"/>
                  </a:lnTo>
                  <a:lnTo>
                    <a:pt x="34" y="164"/>
                  </a:lnTo>
                  <a:lnTo>
                    <a:pt x="46" y="178"/>
                  </a:lnTo>
                  <a:lnTo>
                    <a:pt x="58" y="190"/>
                  </a:lnTo>
                  <a:lnTo>
                    <a:pt x="74" y="198"/>
                  </a:lnTo>
                  <a:lnTo>
                    <a:pt x="92" y="204"/>
                  </a:lnTo>
                  <a:lnTo>
                    <a:pt x="112" y="206"/>
                  </a:lnTo>
                  <a:lnTo>
                    <a:pt x="112" y="206"/>
                  </a:lnTo>
                  <a:lnTo>
                    <a:pt x="130" y="204"/>
                  </a:lnTo>
                  <a:lnTo>
                    <a:pt x="148" y="198"/>
                  </a:lnTo>
                  <a:lnTo>
                    <a:pt x="164" y="190"/>
                  </a:lnTo>
                  <a:lnTo>
                    <a:pt x="178" y="178"/>
                  </a:lnTo>
                  <a:lnTo>
                    <a:pt x="188" y="164"/>
                  </a:lnTo>
                  <a:lnTo>
                    <a:pt x="198" y="148"/>
                  </a:lnTo>
                  <a:lnTo>
                    <a:pt x="202" y="130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2" y="92"/>
                  </a:lnTo>
                  <a:lnTo>
                    <a:pt x="198" y="76"/>
                  </a:lnTo>
                  <a:lnTo>
                    <a:pt x="188" y="60"/>
                  </a:lnTo>
                  <a:lnTo>
                    <a:pt x="178" y="46"/>
                  </a:lnTo>
                  <a:lnTo>
                    <a:pt x="164" y="34"/>
                  </a:lnTo>
                  <a:lnTo>
                    <a:pt x="148" y="26"/>
                  </a:lnTo>
                  <a:lnTo>
                    <a:pt x="130" y="20"/>
                  </a:lnTo>
                  <a:lnTo>
                    <a:pt x="112" y="18"/>
                  </a:lnTo>
                  <a:lnTo>
                    <a:pt x="1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8B7C73A-F09C-E08A-A375-1C297143A099}"/>
              </a:ext>
            </a:extLst>
          </p:cNvPr>
          <p:cNvGrpSpPr/>
          <p:nvPr/>
        </p:nvGrpSpPr>
        <p:grpSpPr>
          <a:xfrm>
            <a:off x="7700967" y="4809913"/>
            <a:ext cx="3450729" cy="402774"/>
            <a:chOff x="8972418" y="2923124"/>
            <a:chExt cx="3213612" cy="40298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98545F1-873B-E79A-C68F-458A127815E5}"/>
                </a:ext>
              </a:extLst>
            </p:cNvPr>
            <p:cNvSpPr/>
            <p:nvPr/>
          </p:nvSpPr>
          <p:spPr>
            <a:xfrm>
              <a:off x="9808014" y="2923124"/>
              <a:ext cx="1653628" cy="394391"/>
            </a:xfrm>
            <a:prstGeom prst="rect">
              <a:avLst/>
            </a:pr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860D2B-4181-0CBB-42FB-EB5C8547B692}"/>
                </a:ext>
              </a:extLst>
            </p:cNvPr>
            <p:cNvSpPr txBox="1"/>
            <p:nvPr/>
          </p:nvSpPr>
          <p:spPr>
            <a:xfrm>
              <a:off x="8972418" y="2931717"/>
              <a:ext cx="3213612" cy="3943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12" tIns="53312" rIns="53312" bIns="53312" numCol="1" spcCol="1270" anchor="ctr" anchorCtr="0">
              <a:noAutofit/>
            </a:bodyPr>
            <a:lstStyle/>
            <a:p>
              <a:pPr marL="0" marR="0" lvl="0" indent="0" algn="ctr" defTabSz="621989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sm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Entrepreneurship &amp; Innovation Wing</a:t>
              </a:r>
            </a:p>
            <a:p>
              <a:pPr marL="0" marR="0" lvl="0" indent="0" algn="ctr" defTabSz="621989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sm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(Maharashtra State Innovation Society)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FE2323A-FCA2-7A60-3A52-F10A794DE28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51198" y="1766587"/>
            <a:ext cx="719625" cy="755606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DB9B81-3B7B-E178-D006-2E9C49DADB6E}"/>
              </a:ext>
            </a:extLst>
          </p:cNvPr>
          <p:cNvCxnSpPr>
            <a:cxnSpLocks/>
          </p:cNvCxnSpPr>
          <p:nvPr/>
        </p:nvCxnSpPr>
        <p:spPr>
          <a:xfrm>
            <a:off x="2471160" y="3623268"/>
            <a:ext cx="6858952" cy="0"/>
          </a:xfrm>
          <a:prstGeom prst="line">
            <a:avLst/>
          </a:prstGeom>
          <a:ln w="285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124854B-5AF4-4C30-5CBC-4EDA4539649D}"/>
              </a:ext>
            </a:extLst>
          </p:cNvPr>
          <p:cNvCxnSpPr>
            <a:cxnSpLocks/>
          </p:cNvCxnSpPr>
          <p:nvPr/>
        </p:nvCxnSpPr>
        <p:spPr>
          <a:xfrm flipH="1">
            <a:off x="2485440" y="3623269"/>
            <a:ext cx="296" cy="501988"/>
          </a:xfrm>
          <a:prstGeom prst="line">
            <a:avLst/>
          </a:prstGeom>
          <a:ln w="285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5372854-3A04-9793-2F2B-A049E698D18E}"/>
              </a:ext>
            </a:extLst>
          </p:cNvPr>
          <p:cNvCxnSpPr>
            <a:cxnSpLocks/>
          </p:cNvCxnSpPr>
          <p:nvPr/>
        </p:nvCxnSpPr>
        <p:spPr>
          <a:xfrm>
            <a:off x="9309938" y="3623268"/>
            <a:ext cx="6332" cy="492463"/>
          </a:xfrm>
          <a:prstGeom prst="line">
            <a:avLst/>
          </a:prstGeom>
          <a:ln w="285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5A85F9-533E-B8A2-34EB-6CEA1899B9BD}"/>
              </a:ext>
            </a:extLst>
          </p:cNvPr>
          <p:cNvCxnSpPr>
            <a:cxnSpLocks/>
          </p:cNvCxnSpPr>
          <p:nvPr/>
        </p:nvCxnSpPr>
        <p:spPr>
          <a:xfrm>
            <a:off x="6239586" y="3198357"/>
            <a:ext cx="10034" cy="925497"/>
          </a:xfrm>
          <a:prstGeom prst="line">
            <a:avLst/>
          </a:prstGeom>
          <a:ln w="2857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A2DB89C-5C98-3749-C2F1-FCF6C0447669}"/>
              </a:ext>
            </a:extLst>
          </p:cNvPr>
          <p:cNvSpPr/>
          <p:nvPr/>
        </p:nvSpPr>
        <p:spPr>
          <a:xfrm>
            <a:off x="626360" y="5717184"/>
            <a:ext cx="1097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47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Skills, Employment, Entrepreneurship &amp; Innovation Department was established on 15</a:t>
            </a:r>
            <a:r>
              <a:rPr kumimoji="0" lang="en-IN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Jan 2015 by bifurcating from the Higher &amp; Technical Education Department.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15BA59-1042-079F-4D0E-E02FC3D5F052}"/>
              </a:ext>
            </a:extLst>
          </p:cNvPr>
          <p:cNvSpPr txBox="1"/>
          <p:nvPr/>
        </p:nvSpPr>
        <p:spPr>
          <a:xfrm>
            <a:off x="4000501" y="2735215"/>
            <a:ext cx="4224518" cy="28136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12" tIns="53312" rIns="53312" bIns="53312" numCol="1" spcCol="1270" anchor="ctr" anchorCtr="0">
            <a:noAutofit/>
          </a:bodyPr>
          <a:lstStyle/>
          <a:p>
            <a:pPr marL="0" marR="0" lvl="0" indent="0" algn="ctr" defTabSz="6219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E600"/>
              </a:buClr>
              <a:buSzPct val="70000"/>
              <a:buFontTx/>
              <a:buNone/>
              <a:tabLst/>
              <a:defRPr/>
            </a:pPr>
            <a:r>
              <a:rPr kumimoji="0" lang="en-IN" sz="1800" b="1" i="0" u="none" strike="noStrike" kern="1200" cap="sm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Skills, employment, entrepreneurship &amp; innovation department</a:t>
            </a:r>
          </a:p>
        </p:txBody>
      </p:sp>
    </p:spTree>
    <p:extLst>
      <p:ext uri="{BB962C8B-B14F-4D97-AF65-F5344CB8AC3E}">
        <p14:creationId xmlns:p14="http://schemas.microsoft.com/office/powerpoint/2010/main" val="1852882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50EB37-7C45-84A2-C348-0AC93FE0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0" y="51910"/>
            <a:ext cx="12076210" cy="670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216A-4CEF-4246-8700-2BD8080853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20</a:t>
            </a:fld>
            <a:endParaRPr lang="en-IN"/>
          </a:p>
        </p:txBody>
      </p:sp>
      <p:sp>
        <p:nvSpPr>
          <p:cNvPr id="13" name="Google Shape;174;p8">
            <a:extLst>
              <a:ext uri="{FF2B5EF4-FFF2-40B4-BE49-F238E27FC236}">
                <a16:creationId xmlns:a16="http://schemas.microsoft.com/office/drawing/2014/main" id="{8115B7E8-2340-4033-A9EF-37C6CAF7C263}"/>
              </a:ext>
            </a:extLst>
          </p:cNvPr>
          <p:cNvSpPr txBox="1"/>
          <p:nvPr/>
        </p:nvSpPr>
        <p:spPr>
          <a:xfrm>
            <a:off x="212468" y="170681"/>
            <a:ext cx="119057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bg1"/>
                </a:solidFill>
                <a:latin typeface="Century Gothic"/>
              </a:rPr>
              <a:t>Grand Challenges &amp; Hackathons</a:t>
            </a:r>
            <a:endParaRPr lang="en-IN" sz="2800" b="1">
              <a:solidFill>
                <a:schemeClr val="bg1"/>
              </a:solidFill>
              <a:latin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8DD817-9AD9-4E05-96E3-E1EB8249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6" y="4118583"/>
            <a:ext cx="3383386" cy="2380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468243-3923-467B-BADF-19749F9E60CD}"/>
              </a:ext>
            </a:extLst>
          </p:cNvPr>
          <p:cNvSpPr/>
          <p:nvPr/>
        </p:nvSpPr>
        <p:spPr>
          <a:xfrm>
            <a:off x="4349922" y="4118583"/>
            <a:ext cx="7555832" cy="23581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600" b="1" i="1" u="sng">
                <a:latin typeface="Century Gothic" panose="020B0502020202020204" pitchFamily="34" charset="0"/>
                <a:cs typeface="Times New Roman" panose="02020603050405020304" pitchFamily="18" charset="0"/>
              </a:rPr>
              <a:t>Accelerated Way of Solving Government Problem Statement</a:t>
            </a:r>
          </a:p>
          <a:p>
            <a:pPr marL="7429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>
                <a:latin typeface="Century Gothic" panose="020B0502020202020204" pitchFamily="34" charset="0"/>
                <a:cs typeface="Times New Roman" panose="02020603050405020304" pitchFamily="18" charset="0"/>
              </a:rPr>
              <a:t>Define Problem Statements and invite startups/innovators</a:t>
            </a:r>
          </a:p>
          <a:p>
            <a:pPr marL="7429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>
                <a:latin typeface="Century Gothic"/>
                <a:cs typeface="Times New Roman"/>
              </a:rPr>
              <a:t>Idea to POC -&gt; Product Development </a:t>
            </a:r>
            <a:endParaRPr lang="en-US" sz="160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7429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>
                <a:latin typeface="Century Gothic" panose="020B0502020202020204" pitchFamily="34" charset="0"/>
                <a:cs typeface="Times New Roman" panose="02020603050405020304" pitchFamily="18" charset="0"/>
              </a:rPr>
              <a:t>Funded pilot opportunity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0FA0A-89AA-4FE0-9165-6A5836428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46" y="1300433"/>
            <a:ext cx="3419479" cy="23581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39843C3-EE29-416D-B94C-725E001F8D3C}"/>
              </a:ext>
            </a:extLst>
          </p:cNvPr>
          <p:cNvSpPr/>
          <p:nvPr/>
        </p:nvSpPr>
        <p:spPr>
          <a:xfrm>
            <a:off x="4349922" y="1300433"/>
            <a:ext cx="7555832" cy="23581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600" b="1" i="1" u="sng">
                <a:latin typeface="Century Gothic" panose="020B0502020202020204" pitchFamily="34" charset="0"/>
                <a:cs typeface="Times New Roman" panose="02020603050405020304" pitchFamily="18" charset="0"/>
              </a:rPr>
              <a:t>Building an innovation-oriented mindset to solve the state's most pressing problems</a:t>
            </a:r>
          </a:p>
          <a:p>
            <a:pPr marL="7429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>
                <a:latin typeface="Century Gothic"/>
                <a:cs typeface="Times New Roman"/>
              </a:rPr>
              <a:t>Idea to Proof of Concept stage</a:t>
            </a:r>
          </a:p>
          <a:p>
            <a:pPr marL="7429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>
                <a:latin typeface="Century Gothic"/>
                <a:cs typeface="Times New Roman"/>
              </a:rPr>
              <a:t>Collaborative platform for innovators, academia, investors, industry, and the state government</a:t>
            </a:r>
            <a:endParaRPr lang="en-US">
              <a:latin typeface="Century Gothic"/>
              <a:cs typeface="Times New Roman"/>
            </a:endParaRPr>
          </a:p>
          <a:p>
            <a:pPr marL="7429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>
                <a:latin typeface="Century Gothic" panose="020B0502020202020204" pitchFamily="34" charset="0"/>
                <a:cs typeface="Times New Roman" panose="02020603050405020304" pitchFamily="18" charset="0"/>
              </a:rPr>
              <a:t>Mentorship / Preincubation support for developing Proof of Concept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69B1F7AC-4C01-69B9-5027-170FC75C1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578" y="171963"/>
            <a:ext cx="1524503" cy="431961"/>
          </a:xfrm>
          <a:prstGeom prst="rect">
            <a:avLst/>
          </a:prstGeom>
        </p:spPr>
      </p:pic>
      <p:pic>
        <p:nvPicPr>
          <p:cNvPr id="3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2B28B3E3-626B-8D66-0531-9637D3DDC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63492" y="41472"/>
            <a:ext cx="681224" cy="6571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35956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216A-4CEF-4246-8700-2BD8080853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21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4CA79-96D3-90B1-A46D-8AA05EDA2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" y="100646"/>
            <a:ext cx="12003963" cy="666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C163A-BAA6-30BA-8262-D837FAEC439E}"/>
              </a:ext>
            </a:extLst>
          </p:cNvPr>
          <p:cNvSpPr txBox="1"/>
          <p:nvPr/>
        </p:nvSpPr>
        <p:spPr>
          <a:xfrm>
            <a:off x="206702" y="176765"/>
            <a:ext cx="8142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bg1"/>
                </a:solidFill>
                <a:latin typeface="Century Gothic"/>
                <a:sym typeface="Century Gothic"/>
              </a:rPr>
              <a:t>Maharashtra Startup Acceleration Program</a:t>
            </a:r>
            <a:endParaRPr lang="en-IN" sz="2800" b="1">
              <a:solidFill>
                <a:schemeClr val="bg1"/>
              </a:solidFill>
              <a:latin typeface="Century Gothic"/>
              <a:sym typeface="Century Gothic"/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2886AB-6D15-929F-1984-8E804FDB9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563" y="297129"/>
            <a:ext cx="1400735" cy="396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ED11B-7C82-AD14-0BAA-9AEFAC9B176F}"/>
              </a:ext>
            </a:extLst>
          </p:cNvPr>
          <p:cNvSpPr txBox="1"/>
          <p:nvPr/>
        </p:nvSpPr>
        <p:spPr>
          <a:xfrm>
            <a:off x="1625293" y="1012782"/>
            <a:ext cx="7364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In Collaboration with </a:t>
            </a:r>
            <a:r>
              <a:rPr lang="en-IN" sz="2400" b="1" err="1"/>
              <a:t>Artha</a:t>
            </a:r>
            <a:r>
              <a:rPr lang="en-IN" sz="2400" b="1"/>
              <a:t> School of Entrepreneurship</a:t>
            </a:r>
          </a:p>
        </p:txBody>
      </p:sp>
      <p:sp>
        <p:nvSpPr>
          <p:cNvPr id="13" name="Google Shape;185;p1">
            <a:extLst>
              <a:ext uri="{FF2B5EF4-FFF2-40B4-BE49-F238E27FC236}">
                <a16:creationId xmlns:a16="http://schemas.microsoft.com/office/drawing/2014/main" id="{16AB07F3-77F0-43CB-49A2-F3240EEDADDD}"/>
              </a:ext>
            </a:extLst>
          </p:cNvPr>
          <p:cNvSpPr txBox="1"/>
          <p:nvPr/>
        </p:nvSpPr>
        <p:spPr>
          <a:xfrm>
            <a:off x="667512" y="2660968"/>
            <a:ext cx="4178807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Founders &amp; Co-founders </a:t>
            </a: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(Typically Early stage with some paying customers that are either bootstrapped or have done an Angel Round)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Focus on women entrepreneurs &amp; startups from Tier 2/Tier 3 cities.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Cohort Size: up to 25 startups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Google Shape;185;p1">
            <a:extLst>
              <a:ext uri="{FF2B5EF4-FFF2-40B4-BE49-F238E27FC236}">
                <a16:creationId xmlns:a16="http://schemas.microsoft.com/office/drawing/2014/main" id="{CA751150-0B5D-FC89-6CCD-383255908DAB}"/>
              </a:ext>
            </a:extLst>
          </p:cNvPr>
          <p:cNvSpPr txBox="1"/>
          <p:nvPr/>
        </p:nvSpPr>
        <p:spPr>
          <a:xfrm>
            <a:off x="5226368" y="2660968"/>
            <a:ext cx="4755832" cy="387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Founder Growth &amp;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Organization and 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Capitalization/Funding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Building    a Sustainable Business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Sessions to be conducted by serial entrepreneurs, unicorn founders and senior ecosystem stakeholders.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 to Online Resources for 6 months</a:t>
            </a:r>
            <a:endParaRPr lang="en-US" sz="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Google Shape;157;p11">
            <a:extLst>
              <a:ext uri="{FF2B5EF4-FFF2-40B4-BE49-F238E27FC236}">
                <a16:creationId xmlns:a16="http://schemas.microsoft.com/office/drawing/2014/main" id="{BE1ADB53-CD5E-6B31-7BEA-B52F33FFB022}"/>
              </a:ext>
            </a:extLst>
          </p:cNvPr>
          <p:cNvSpPr txBox="1">
            <a:spLocks/>
          </p:cNvSpPr>
          <p:nvPr/>
        </p:nvSpPr>
        <p:spPr>
          <a:xfrm>
            <a:off x="1191987" y="1827322"/>
            <a:ext cx="3129856" cy="479846"/>
          </a:xfrm>
          <a:prstGeom prst="rect">
            <a:avLst/>
          </a:prstGeom>
          <a:solidFill>
            <a:srgbClr val="EF72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 algn="ctr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SzPts val="2200"/>
              <a:buNone/>
            </a:pPr>
            <a:r>
              <a:rPr lang="en-US" sz="1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Times New Roman"/>
              </a:rPr>
              <a:t>Beneficiaries </a:t>
            </a:r>
          </a:p>
        </p:txBody>
      </p:sp>
      <p:pic>
        <p:nvPicPr>
          <p:cNvPr id="1026" name="Picture 2" descr="Artha School Of Entrepreneurship">
            <a:extLst>
              <a:ext uri="{FF2B5EF4-FFF2-40B4-BE49-F238E27FC236}">
                <a16:creationId xmlns:a16="http://schemas.microsoft.com/office/drawing/2014/main" id="{208A864F-6785-3FDF-0B6D-134616A5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225" y="889778"/>
            <a:ext cx="2708675" cy="82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7;p11">
            <a:extLst>
              <a:ext uri="{FF2B5EF4-FFF2-40B4-BE49-F238E27FC236}">
                <a16:creationId xmlns:a16="http://schemas.microsoft.com/office/drawing/2014/main" id="{FC8F4C33-8A33-31E0-2DD1-392030FFDB56}"/>
              </a:ext>
            </a:extLst>
          </p:cNvPr>
          <p:cNvSpPr txBox="1">
            <a:spLocks/>
          </p:cNvSpPr>
          <p:nvPr/>
        </p:nvSpPr>
        <p:spPr>
          <a:xfrm>
            <a:off x="5480744" y="1823655"/>
            <a:ext cx="3129856" cy="479846"/>
          </a:xfrm>
          <a:prstGeom prst="rect">
            <a:avLst/>
          </a:prstGeom>
          <a:solidFill>
            <a:srgbClr val="EF72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 algn="ctr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SzPts val="2200"/>
              <a:buNone/>
            </a:pPr>
            <a:r>
              <a:rPr lang="en-US" sz="1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Times New Roman"/>
              </a:rPr>
              <a:t>Program Offerings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C820E9-218F-49B6-AA93-96C5F43E21FF}"/>
              </a:ext>
            </a:extLst>
          </p:cNvPr>
          <p:cNvCxnSpPr/>
          <p:nvPr/>
        </p:nvCxnSpPr>
        <p:spPr>
          <a:xfrm>
            <a:off x="4846319" y="1609344"/>
            <a:ext cx="0" cy="4747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C4C88938-0CB1-9736-0CF5-C43438329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77869" y="84604"/>
            <a:ext cx="681224" cy="6571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0589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216A-4CEF-4246-8700-2BD8080853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22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4CA79-96D3-90B1-A46D-8AA05EDA2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" y="115024"/>
            <a:ext cx="12003963" cy="666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C163A-BAA6-30BA-8262-D837FAEC439E}"/>
              </a:ext>
            </a:extLst>
          </p:cNvPr>
          <p:cNvSpPr txBox="1"/>
          <p:nvPr/>
        </p:nvSpPr>
        <p:spPr>
          <a:xfrm>
            <a:off x="206702" y="176765"/>
            <a:ext cx="95041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  <a:latin typeface="Century Gothic"/>
                <a:sym typeface="Century Gothic"/>
              </a:rPr>
              <a:t>Maharashtra Innovation &amp; Technological Development Fund</a:t>
            </a:r>
            <a:endParaRPr lang="en-IN" sz="2400" b="1">
              <a:solidFill>
                <a:schemeClr val="bg1"/>
              </a:solidFill>
              <a:latin typeface="Century Gothic"/>
              <a:sym typeface="Century Gothic"/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2886AB-6D15-929F-1984-8E804FDB9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563" y="325884"/>
            <a:ext cx="1400735" cy="396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3D2ED-F109-6AC0-1A7A-41014B6130B7}"/>
              </a:ext>
            </a:extLst>
          </p:cNvPr>
          <p:cNvSpPr txBox="1"/>
          <p:nvPr/>
        </p:nvSpPr>
        <p:spPr>
          <a:xfrm>
            <a:off x="47359" y="1112248"/>
            <a:ext cx="11937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INR 200 crore </a:t>
            </a:r>
            <a:r>
              <a:rPr lang="en-US" dirty="0"/>
              <a:t>venture fund to provide equity capital to Invest in early-stage Maharashtra incorporated Startups and MSME companies which are having innovative and scalable business model and would work towards development or improvement of a product, process or service and/or have scalable business model with high potential for creation of wealth &amp; employment. </a:t>
            </a:r>
          </a:p>
          <a:p>
            <a:r>
              <a:rPr lang="en-US" dirty="0"/>
              <a:t>Apply now at </a:t>
            </a:r>
            <a:r>
              <a:rPr lang="en-US" dirty="0" err="1"/>
              <a:t>www.msins.in</a:t>
            </a:r>
            <a:r>
              <a:rPr lang="en-US" dirty="0"/>
              <a:t>/</a:t>
            </a:r>
            <a:r>
              <a:rPr lang="en-US" dirty="0" err="1"/>
              <a:t>mitdf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0EC0C-6454-9ADF-B5AC-163BCA4A9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547" y="2352987"/>
            <a:ext cx="8106906" cy="3962953"/>
          </a:xfrm>
          <a:prstGeom prst="rect">
            <a:avLst/>
          </a:prstGeom>
        </p:spPr>
      </p:pic>
      <p:pic>
        <p:nvPicPr>
          <p:cNvPr id="9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64989FF8-B808-A74E-6907-6592599D8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906624" y="127736"/>
            <a:ext cx="681224" cy="6571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631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216A-4CEF-4246-8700-2BD8080853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23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4CA79-96D3-90B1-A46D-8AA05EDA2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" y="129401"/>
            <a:ext cx="12003963" cy="666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C163A-BAA6-30BA-8262-D837FAEC439E}"/>
              </a:ext>
            </a:extLst>
          </p:cNvPr>
          <p:cNvSpPr txBox="1"/>
          <p:nvPr/>
        </p:nvSpPr>
        <p:spPr>
          <a:xfrm>
            <a:off x="206702" y="205520"/>
            <a:ext cx="95041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  <a:latin typeface="Century Gothic"/>
                <a:sym typeface="Century Gothic"/>
              </a:rPr>
              <a:t>Inclusive Innovation: Maharashtra Virtual Incubation Centre</a:t>
            </a:r>
            <a:endParaRPr lang="en-IN" sz="2400" b="1">
              <a:solidFill>
                <a:schemeClr val="bg1"/>
              </a:solidFill>
              <a:latin typeface="Century Gothic"/>
              <a:sym typeface="Century Gothic"/>
            </a:endParaRP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F2886AB-6D15-929F-1984-8E804FDB9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563" y="325884"/>
            <a:ext cx="1400735" cy="396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94049A-9736-EDD7-FEA5-F571D6B5F00E}"/>
              </a:ext>
            </a:extLst>
          </p:cNvPr>
          <p:cNvSpPr txBox="1"/>
          <p:nvPr/>
        </p:nvSpPr>
        <p:spPr>
          <a:xfrm>
            <a:off x="0" y="743304"/>
            <a:ext cx="1193793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per the Maharashtra Innovative Startup Policy, “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Government of Maharashtra will set up the </a:t>
            </a: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Maharashtra Virtual Incubation </a:t>
            </a:r>
            <a:r>
              <a:rPr lang="en-IN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Center</a:t>
            </a: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(MVIC)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 provide value added services including legal, financial, IP, Cloud and mentorship to </a:t>
            </a:r>
            <a:r>
              <a:rPr lang="en-IN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startups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across Maharashtra.”</a:t>
            </a:r>
          </a:p>
          <a:p>
            <a:r>
              <a:rPr lang="en-IN" b="1" dirty="0">
                <a:latin typeface="Calibri" panose="020F0502020204030204" pitchFamily="34" charset="0"/>
              </a:rPr>
              <a:t>MVIC</a:t>
            </a:r>
            <a:r>
              <a:rPr lang="en-IN" dirty="0">
                <a:latin typeface="Calibri" panose="020F0502020204030204" pitchFamily="34" charset="0"/>
              </a:rPr>
              <a:t> will help achieve the following objectives: 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Reduce the cost of starting up and time to market by providing good quality incubation services commonly used by early-stage 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startups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at preferential pricing.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Extend the provision of incubation services beyond the reach of physical incubation centres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lvl="0" algn="just"/>
            <a:r>
              <a:rPr lang="en-IN" b="1" dirty="0">
                <a:latin typeface="Calibri" panose="020F0502020204030204" pitchFamily="34" charset="0"/>
                <a:ea typeface="Times New Roman" panose="02020603050405020304" pitchFamily="18" charset="0"/>
              </a:rPr>
              <a:t>Services Offered:</a:t>
            </a:r>
            <a:endParaRPr lang="en-IN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buFont typeface="Symbol" panose="05050102010706020507" pitchFamily="18" charset="2"/>
              <a:buChar char=""/>
            </a:pPr>
            <a:endParaRPr lang="en-IN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Current Status: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MVIC</a:t>
            </a:r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</a:rPr>
              <a:t>has been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launched and applications are being invited on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www.mvic.in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 fontAlgn="base">
              <a:spcBef>
                <a:spcPts val="0"/>
              </a:spcBef>
              <a:spcAft>
                <a:spcPts val="0"/>
              </a:spcAft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45D6EA-A115-B5EC-02FD-457ECFBE1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155" y="3220853"/>
            <a:ext cx="5432369" cy="2862910"/>
          </a:xfrm>
          <a:prstGeom prst="rect">
            <a:avLst/>
          </a:prstGeom>
        </p:spPr>
      </p:pic>
      <p:pic>
        <p:nvPicPr>
          <p:cNvPr id="7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84CC28A1-BEB5-C1B4-BAE7-3D3F63643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906624" y="127736"/>
            <a:ext cx="681224" cy="6571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09970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549DC-4EB5-998B-8E1B-1C9676B2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24</a:t>
            </a:fld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476A67-CAF6-F6CF-665D-8103E5E24903}"/>
              </a:ext>
            </a:extLst>
          </p:cNvPr>
          <p:cNvSpPr txBox="1"/>
          <p:nvPr/>
        </p:nvSpPr>
        <p:spPr>
          <a:xfrm>
            <a:off x="1450881" y="171995"/>
            <a:ext cx="953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latin typeface="+mj-lt"/>
              </a:rPr>
              <a:t>Circular Economy Innovations Supported</a:t>
            </a:r>
          </a:p>
        </p:txBody>
      </p:sp>
      <p:pic>
        <p:nvPicPr>
          <p:cNvPr id="36" name="Picture 4" descr="PadCare | LinkedIn">
            <a:extLst>
              <a:ext uri="{FF2B5EF4-FFF2-40B4-BE49-F238E27FC236}">
                <a16:creationId xmlns:a16="http://schemas.microsoft.com/office/drawing/2014/main" id="{09E6866D-AB8E-6FE1-3E5A-AE5E26CE9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81" y="839083"/>
            <a:ext cx="1165932" cy="116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8185407-EF38-6404-F23B-5F8150051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81" y="4535432"/>
            <a:ext cx="1165932" cy="19433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06FFA9-D571-57EA-F1EA-31F363C73130}"/>
              </a:ext>
            </a:extLst>
          </p:cNvPr>
          <p:cNvCxnSpPr/>
          <p:nvPr/>
        </p:nvCxnSpPr>
        <p:spPr>
          <a:xfrm>
            <a:off x="4235335" y="842621"/>
            <a:ext cx="0" cy="577160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E3CE64-5DBB-F42B-421E-455E4B747E2B}"/>
              </a:ext>
            </a:extLst>
          </p:cNvPr>
          <p:cNvSpPr txBox="1"/>
          <p:nvPr/>
        </p:nvSpPr>
        <p:spPr>
          <a:xfrm>
            <a:off x="850396" y="1968561"/>
            <a:ext cx="25674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              </a:t>
            </a:r>
            <a:r>
              <a:rPr lang="en-US" sz="1100" b="1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Padcare</a:t>
            </a:r>
            <a:r>
              <a:rPr lang="en-US" sz="11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Labs</a:t>
            </a:r>
            <a:br>
              <a:rPr lang="en-US" sz="1100" b="1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en-US" sz="11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Maharashtra Startup Week Winner</a:t>
            </a:r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5" name="Graphic 44" descr="Renewable Energy outline">
            <a:extLst>
              <a:ext uri="{FF2B5EF4-FFF2-40B4-BE49-F238E27FC236}">
                <a16:creationId xmlns:a16="http://schemas.microsoft.com/office/drawing/2014/main" id="{C8D3B863-B09F-9AC8-4740-39C82D356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3005" y="74210"/>
            <a:ext cx="714865" cy="714865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823E7E82-9195-3D9C-AECA-2B9E955C3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6918" y="133647"/>
            <a:ext cx="1974190" cy="559378"/>
          </a:xfrm>
          <a:prstGeom prst="rect">
            <a:avLst/>
          </a:prstGeom>
        </p:spPr>
      </p:pic>
      <p:pic>
        <p:nvPicPr>
          <p:cNvPr id="4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49FEF623-4D3A-24C4-F865-2C81C682F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460926" y="84604"/>
            <a:ext cx="724356" cy="6427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E47557-2ABC-C63F-300C-E4E82E0D0698}"/>
              </a:ext>
            </a:extLst>
          </p:cNvPr>
          <p:cNvSpPr txBox="1"/>
          <p:nvPr/>
        </p:nvSpPr>
        <p:spPr>
          <a:xfrm>
            <a:off x="546650" y="2636374"/>
            <a:ext cx="348003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End-to-end menstrual hygiene disposal solution</a:t>
            </a:r>
            <a:endParaRPr lang="en-IN" sz="1100" dirty="0"/>
          </a:p>
          <a:p>
            <a:endParaRPr lang="en-US" sz="11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Generates harmless, recyclable output out of used sanitary napkins</a:t>
            </a:r>
          </a:p>
          <a:p>
            <a:endParaRPr lang="en-US" sz="11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Recycles 1,20,00,000+ pads annually</a:t>
            </a:r>
          </a:p>
          <a:p>
            <a:endParaRPr lang="en-US" sz="11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Featured in Forbes 30 Under 30</a:t>
            </a:r>
          </a:p>
          <a:p>
            <a:endParaRPr lang="en-US" sz="11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Installed in all women toilets in </a:t>
            </a:r>
            <a:r>
              <a:rPr lang="en-US" sz="11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Mantralaya</a:t>
            </a:r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as a part of MSW pilot</a:t>
            </a:r>
            <a:endParaRPr lang="en-IN" sz="11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C388B7-B9F2-F745-A271-780799F563AC}"/>
              </a:ext>
            </a:extLst>
          </p:cNvPr>
          <p:cNvCxnSpPr/>
          <p:nvPr/>
        </p:nvCxnSpPr>
        <p:spPr>
          <a:xfrm>
            <a:off x="8401951" y="767307"/>
            <a:ext cx="0" cy="577160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fillable">
            <a:extLst>
              <a:ext uri="{FF2B5EF4-FFF2-40B4-BE49-F238E27FC236}">
                <a16:creationId xmlns:a16="http://schemas.microsoft.com/office/drawing/2014/main" id="{A8A6A5A7-01B9-9C07-3F6F-615D8680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68" y="1230260"/>
            <a:ext cx="11430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0B92B-EDA5-9AF0-F0CD-3A5021B58B3B}"/>
              </a:ext>
            </a:extLst>
          </p:cNvPr>
          <p:cNvSpPr txBox="1"/>
          <p:nvPr/>
        </p:nvSpPr>
        <p:spPr>
          <a:xfrm>
            <a:off x="5257411" y="1962234"/>
            <a:ext cx="25674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      </a:t>
            </a:r>
            <a:r>
              <a:rPr lang="en-US" sz="1100" b="1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Recube</a:t>
            </a:r>
            <a:r>
              <a:rPr lang="en-US" sz="11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Circular Systems</a:t>
            </a:r>
            <a:br>
              <a:rPr lang="en-US" sz="1100" b="1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en-US" sz="11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Maharashtra Startup Week Winner</a:t>
            </a:r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511BF-EEB3-735A-8B66-D75AA55C26F1}"/>
              </a:ext>
            </a:extLst>
          </p:cNvPr>
          <p:cNvSpPr txBox="1"/>
          <p:nvPr/>
        </p:nvSpPr>
        <p:spPr>
          <a:xfrm>
            <a:off x="4608690" y="2636373"/>
            <a:ext cx="348003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India’s 1</a:t>
            </a:r>
            <a:r>
              <a:rPr lang="en-US" sz="1100" baseline="30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st</a:t>
            </a:r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reuse &amp; refill system provider for home care and personal care products</a:t>
            </a:r>
          </a:p>
          <a:p>
            <a:endParaRPr lang="en-US" sz="11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E-refill truck dispenses liquids hygienically and encourages people to reuse plastic or Bring Your Own Bottle (BYOB)</a:t>
            </a:r>
          </a:p>
          <a:p>
            <a:endParaRPr lang="en-US" sz="11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Aims to eliminate single use plastic packaging across the country</a:t>
            </a:r>
          </a:p>
          <a:p>
            <a:endParaRPr lang="en-US" sz="11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entury Gothic" panose="020B0502020202020204" pitchFamily="34" charset="0"/>
                <a:cs typeface="Times New Roman" panose="02020603050405020304" pitchFamily="18" charset="0"/>
              </a:rPr>
              <a:t>Deployed in Pune City as a part of MSW pilot</a:t>
            </a:r>
            <a:endParaRPr lang="en-IN" sz="1100" dirty="0"/>
          </a:p>
        </p:txBody>
      </p:sp>
      <p:pic>
        <p:nvPicPr>
          <p:cNvPr id="2052" name="Picture 4" descr="Refillable">
            <a:extLst>
              <a:ext uri="{FF2B5EF4-FFF2-40B4-BE49-F238E27FC236}">
                <a16:creationId xmlns:a16="http://schemas.microsoft.com/office/drawing/2014/main" id="{5D640A5F-2553-330D-CCED-DF912DD5B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6" b="11388"/>
          <a:stretch/>
        </p:blipFill>
        <p:spPr bwMode="auto">
          <a:xfrm>
            <a:off x="5147619" y="4702403"/>
            <a:ext cx="2235899" cy="151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haya | WITHOUT™ Logo">
            <a:extLst>
              <a:ext uri="{FF2B5EF4-FFF2-40B4-BE49-F238E27FC236}">
                <a16:creationId xmlns:a16="http://schemas.microsoft.com/office/drawing/2014/main" id="{4F8A600A-7BC2-B811-06C2-40CC5FA0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59" y="1150965"/>
            <a:ext cx="1774283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4F2C6F-C33A-D9F2-DFA1-C45C664C46D1}"/>
              </a:ext>
            </a:extLst>
          </p:cNvPr>
          <p:cNvSpPr txBox="1"/>
          <p:nvPr/>
        </p:nvSpPr>
        <p:spPr>
          <a:xfrm>
            <a:off x="8992472" y="2005015"/>
            <a:ext cx="25674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Ashaya</a:t>
            </a:r>
            <a:r>
              <a:rPr lang="en-US" sz="11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 Recyclers</a:t>
            </a:r>
            <a:br>
              <a:rPr lang="en-US" sz="1100" b="1" dirty="0">
                <a:latin typeface="Century Gothic" panose="020B0502020202020204" pitchFamily="34" charset="0"/>
                <a:cs typeface="Times New Roman" panose="02020603050405020304" pitchFamily="18" charset="0"/>
              </a:rPr>
            </a:br>
            <a:r>
              <a:rPr lang="en-US" sz="1100" b="1" dirty="0">
                <a:latin typeface="Century Gothic" panose="020B0502020202020204" pitchFamily="34" charset="0"/>
                <a:cs typeface="Times New Roman" panose="02020603050405020304" pitchFamily="18" charset="0"/>
              </a:rPr>
              <a:t>Supported under Quality Testing &amp; Certification Scheme</a:t>
            </a:r>
            <a:endParaRPr lang="en-US" sz="11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2C770-CC6B-15EA-F0F8-104F622C0D75}"/>
              </a:ext>
            </a:extLst>
          </p:cNvPr>
          <p:cNvSpPr txBox="1"/>
          <p:nvPr/>
        </p:nvSpPr>
        <p:spPr>
          <a:xfrm>
            <a:off x="8483282" y="2605179"/>
            <a:ext cx="348003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</a:rPr>
              <a:t>Developed technology for recycling post-consumer metalized multi-layered plastic packaging (MLP) into high-quality materials and products.</a:t>
            </a:r>
          </a:p>
          <a:p>
            <a:endParaRPr lang="en-US" sz="1100" dirty="0">
              <a:latin typeface="Century Gothic" panose="020B0502020202020204" pitchFamily="34" charset="0"/>
            </a:endParaRPr>
          </a:p>
          <a:p>
            <a:r>
              <a:rPr lang="en-US" sz="1100" dirty="0">
                <a:latin typeface="Century Gothic" panose="020B0502020202020204" pitchFamily="34" charset="0"/>
              </a:rPr>
              <a:t>MLP is the least recycled type of plastic </a:t>
            </a:r>
          </a:p>
          <a:p>
            <a:endParaRPr lang="en-US" sz="1100" dirty="0">
              <a:latin typeface="Century Gothic" panose="020B0502020202020204" pitchFamily="34" charset="0"/>
            </a:endParaRPr>
          </a:p>
          <a:p>
            <a:r>
              <a:rPr lang="en-US" sz="1100" dirty="0" err="1">
                <a:latin typeface="Century Gothic" panose="020B0502020202020204" pitchFamily="34" charset="0"/>
              </a:rPr>
              <a:t>Ashaya’s</a:t>
            </a:r>
            <a:r>
              <a:rPr lang="en-US" sz="1100" dirty="0">
                <a:latin typeface="Century Gothic" panose="020B0502020202020204" pitchFamily="34" charset="0"/>
              </a:rPr>
              <a:t> first product is recycled sunglasses</a:t>
            </a:r>
          </a:p>
          <a:p>
            <a:endParaRPr lang="en-US" sz="1100" dirty="0">
              <a:latin typeface="Century Gothic" panose="020B0502020202020204" pitchFamily="34" charset="0"/>
            </a:endParaRPr>
          </a:p>
          <a:p>
            <a:endParaRPr lang="en-IN" sz="1100" dirty="0">
              <a:latin typeface="Century Gothic" panose="020B0502020202020204" pitchFamily="34" charset="0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6233037-3315-72A7-747A-070972D5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249" y="4739110"/>
            <a:ext cx="2589338" cy="126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01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FD9A4-FB8D-1EA3-7C6E-B9BAB7EF3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" y="129401"/>
            <a:ext cx="12003963" cy="666886"/>
          </a:xfrm>
          <a:prstGeom prst="rect">
            <a:avLst/>
          </a:prstGeom>
        </p:spPr>
      </p:pic>
      <p:sp>
        <p:nvSpPr>
          <p:cNvPr id="19" name="Google Shape;174;p8">
            <a:extLst>
              <a:ext uri="{FF2B5EF4-FFF2-40B4-BE49-F238E27FC236}">
                <a16:creationId xmlns:a16="http://schemas.microsoft.com/office/drawing/2014/main" id="{C192F7AB-297D-4C44-99BD-90580513C7EF}"/>
              </a:ext>
            </a:extLst>
          </p:cNvPr>
          <p:cNvSpPr txBox="1"/>
          <p:nvPr/>
        </p:nvSpPr>
        <p:spPr>
          <a:xfrm>
            <a:off x="331802" y="247716"/>
            <a:ext cx="91120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International Partnerships</a:t>
            </a:r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8EA627-090C-BCF3-0A31-E07F7B735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563" y="325884"/>
            <a:ext cx="1400735" cy="396892"/>
          </a:xfrm>
          <a:prstGeom prst="rect">
            <a:avLst/>
          </a:prstGeom>
        </p:spPr>
      </p:pic>
      <p:pic>
        <p:nvPicPr>
          <p:cNvPr id="4" name="Picture 2" descr="Cornell Maha 60">
            <a:extLst>
              <a:ext uri="{FF2B5EF4-FFF2-40B4-BE49-F238E27FC236}">
                <a16:creationId xmlns:a16="http://schemas.microsoft.com/office/drawing/2014/main" id="{7CB47B16-2604-7D1A-810C-685E3DA4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92" y="2403568"/>
            <a:ext cx="1655485" cy="64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691D7A-AA84-0291-12CC-E95C776A9D4C}"/>
              </a:ext>
            </a:extLst>
          </p:cNvPr>
          <p:cNvSpPr txBox="1"/>
          <p:nvPr/>
        </p:nvSpPr>
        <p:spPr>
          <a:xfrm>
            <a:off x="164602" y="3126625"/>
            <a:ext cx="195517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GB" sz="1100" b="1">
                <a:latin typeface="Century Gothic"/>
              </a:rPr>
              <a:t>Cornell Maha60</a:t>
            </a:r>
            <a:r>
              <a:rPr lang="en-GB" sz="1100">
                <a:latin typeface="Century Gothic"/>
              </a:rPr>
              <a:t>, is a year-long accelerator program </a:t>
            </a:r>
          </a:p>
          <a:p>
            <a:pPr marL="285750" indent="-285750" algn="just">
              <a:buFontTx/>
              <a:buChar char="-"/>
            </a:pPr>
            <a:endParaRPr lang="en-GB" sz="1100">
              <a:latin typeface="Century Gothic"/>
            </a:endParaRPr>
          </a:p>
          <a:p>
            <a:pPr marL="285750" indent="-285750" algn="just">
              <a:buFontTx/>
              <a:buChar char="-"/>
            </a:pPr>
            <a:r>
              <a:rPr lang="en-GB" sz="1100">
                <a:latin typeface="Century Gothic"/>
              </a:rPr>
              <a:t>In partnership with the Cornell University and the Department of Industries, Govt. of Maharashtra</a:t>
            </a:r>
          </a:p>
          <a:p>
            <a:pPr marL="285750" indent="-285750" algn="just">
              <a:buFontTx/>
              <a:buChar char="-"/>
            </a:pPr>
            <a:endParaRPr lang="en-GB" sz="1100">
              <a:latin typeface="Century Gothic"/>
            </a:endParaRPr>
          </a:p>
          <a:p>
            <a:pPr marL="285750" indent="-285750" algn="just">
              <a:buFontTx/>
              <a:buChar char="-"/>
            </a:pPr>
            <a:r>
              <a:rPr lang="en-GB" sz="1100">
                <a:latin typeface="Century Gothic"/>
              </a:rPr>
              <a:t>The incubation centre is supporting 60 entrepreneurs in scaling up</a:t>
            </a:r>
          </a:p>
        </p:txBody>
      </p:sp>
      <p:pic>
        <p:nvPicPr>
          <p:cNvPr id="1028" name="Picture 4" descr="Flag of the United States - Wikipedia">
            <a:extLst>
              <a:ext uri="{FF2B5EF4-FFF2-40B4-BE49-F238E27FC236}">
                <a16:creationId xmlns:a16="http://schemas.microsoft.com/office/drawing/2014/main" id="{59E83C2B-1B3B-417E-4D73-35EC219DF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378" y="827696"/>
            <a:ext cx="1252254" cy="65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nell University - Wikipedia">
            <a:extLst>
              <a:ext uri="{FF2B5EF4-FFF2-40B4-BE49-F238E27FC236}">
                <a16:creationId xmlns:a16="http://schemas.microsoft.com/office/drawing/2014/main" id="{CCB3B834-6AB5-D466-74B9-B3A484F4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2" y="1560958"/>
            <a:ext cx="999784" cy="9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.S. Embassy India">
            <a:extLst>
              <a:ext uri="{FF2B5EF4-FFF2-40B4-BE49-F238E27FC236}">
                <a16:creationId xmlns:a16="http://schemas.microsoft.com/office/drawing/2014/main" id="{CF379A2A-3723-E57C-E16E-A187B42A9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322" y="1560957"/>
            <a:ext cx="999785" cy="9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artupnexus">
            <a:extLst>
              <a:ext uri="{FF2B5EF4-FFF2-40B4-BE49-F238E27FC236}">
                <a16:creationId xmlns:a16="http://schemas.microsoft.com/office/drawing/2014/main" id="{C6DD7272-8736-796A-8D83-CAF55148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77" y="2560742"/>
            <a:ext cx="25241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6DA8AF-3A0C-9982-E149-7C65EA4394B8}"/>
              </a:ext>
            </a:extLst>
          </p:cNvPr>
          <p:cNvSpPr txBox="1"/>
          <p:nvPr/>
        </p:nvSpPr>
        <p:spPr>
          <a:xfrm>
            <a:off x="2274625" y="3094142"/>
            <a:ext cx="195517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GB" sz="1000">
                <a:latin typeface="Century Gothic"/>
              </a:rPr>
              <a:t>Women Economic Empowerment Programme was conducted to </a:t>
            </a:r>
            <a:r>
              <a:rPr lang="en-US" sz="1000">
                <a:latin typeface="Century Gothic"/>
              </a:rPr>
              <a:t>include coaching in hard &amp; soft entrepreneurial skills, training, and creating a local women’s network to provide continuous peer support &amp; advanced training.</a:t>
            </a:r>
          </a:p>
          <a:p>
            <a:pPr marL="285750" indent="-285750" algn="just">
              <a:buFontTx/>
              <a:buChar char="-"/>
            </a:pPr>
            <a:endParaRPr lang="en-US" sz="1000">
              <a:latin typeface="Century Gothic"/>
            </a:endParaRPr>
          </a:p>
          <a:p>
            <a:pPr marL="285750" indent="-285750" algn="just">
              <a:buFontTx/>
              <a:buChar char="-"/>
            </a:pPr>
            <a:r>
              <a:rPr lang="en-US" sz="1000">
                <a:latin typeface="Century Gothic"/>
              </a:rPr>
              <a:t>Cohort of 120 startups, and 6 startups incubated at Startup Nexus.</a:t>
            </a:r>
          </a:p>
          <a:p>
            <a:pPr marL="285750" indent="-285750" algn="just">
              <a:buFontTx/>
              <a:buChar char="-"/>
            </a:pPr>
            <a:endParaRPr lang="en-GB" sz="1000">
              <a:latin typeface="Century Gothic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723F9E-465C-1154-3975-1A845A8DD47D}"/>
              </a:ext>
            </a:extLst>
          </p:cNvPr>
          <p:cNvCxnSpPr/>
          <p:nvPr/>
        </p:nvCxnSpPr>
        <p:spPr>
          <a:xfrm>
            <a:off x="4663440" y="827696"/>
            <a:ext cx="0" cy="5911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65DEB-C2F3-A59F-0DC5-937B00B73E94}"/>
              </a:ext>
            </a:extLst>
          </p:cNvPr>
          <p:cNvCxnSpPr/>
          <p:nvPr/>
        </p:nvCxnSpPr>
        <p:spPr>
          <a:xfrm>
            <a:off x="8374565" y="827696"/>
            <a:ext cx="0" cy="5911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United Kingdom Logo PNG Transparent &amp; SVG Vector - Freebie Supply">
            <a:extLst>
              <a:ext uri="{FF2B5EF4-FFF2-40B4-BE49-F238E27FC236}">
                <a16:creationId xmlns:a16="http://schemas.microsoft.com/office/drawing/2014/main" id="{CC78D8CE-B44E-30B5-2B2B-3E5A4C35EE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t="21298" r="5422" b="21955"/>
          <a:stretch/>
        </p:blipFill>
        <p:spPr bwMode="auto">
          <a:xfrm>
            <a:off x="5915795" y="828753"/>
            <a:ext cx="1204306" cy="7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B99452-8E3D-D8AA-62E4-C974A0603594}"/>
              </a:ext>
            </a:extLst>
          </p:cNvPr>
          <p:cNvSpPr txBox="1"/>
          <p:nvPr/>
        </p:nvSpPr>
        <p:spPr>
          <a:xfrm>
            <a:off x="2392979" y="5592531"/>
            <a:ext cx="19551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100" b="1" err="1">
                <a:latin typeface="Century Gothic"/>
              </a:rPr>
              <a:t>TieCon</a:t>
            </a:r>
            <a:r>
              <a:rPr lang="en-GB" sz="1100" b="1">
                <a:latin typeface="Century Gothic"/>
              </a:rPr>
              <a:t>, Silicon Valley 2019: </a:t>
            </a:r>
            <a:r>
              <a:rPr lang="en-GB" sz="1100">
                <a:latin typeface="Century Gothic"/>
              </a:rPr>
              <a:t>A delegation of startups and incubators from Maharashtra was organized, with visits to CMU and Pittsburgh Uni.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0EF907-E17F-C839-E9B6-21352DBB8C73}"/>
              </a:ext>
            </a:extLst>
          </p:cNvPr>
          <p:cNvCxnSpPr>
            <a:cxnSpLocks/>
          </p:cNvCxnSpPr>
          <p:nvPr/>
        </p:nvCxnSpPr>
        <p:spPr>
          <a:xfrm>
            <a:off x="164602" y="5588838"/>
            <a:ext cx="4352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Foreign, Commonwealth &amp; Development Office (FCDO) | Innovations for Poverty  Action">
            <a:extLst>
              <a:ext uri="{FF2B5EF4-FFF2-40B4-BE49-F238E27FC236}">
                <a16:creationId xmlns:a16="http://schemas.microsoft.com/office/drawing/2014/main" id="{6A429457-0FE8-BB6C-C59F-1110EB886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708" y="1690050"/>
            <a:ext cx="1706297" cy="58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F25BC0-8955-2E43-FF81-EE186BC650FD}"/>
              </a:ext>
            </a:extLst>
          </p:cNvPr>
          <p:cNvSpPr txBox="1"/>
          <p:nvPr/>
        </p:nvSpPr>
        <p:spPr>
          <a:xfrm>
            <a:off x="4786141" y="2360481"/>
            <a:ext cx="35562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100">
                <a:latin typeface="Century Gothic"/>
              </a:rPr>
              <a:t>Partnered for the ‘ACT4Green’ programme, which focusses on identifying high impact startups from India and UK in the cleantech space.</a:t>
            </a:r>
          </a:p>
        </p:txBody>
      </p:sp>
      <p:pic>
        <p:nvPicPr>
          <p:cNvPr id="1044" name="Picture 20" descr="Book TiECon 2019 tickets, Santa Clara | TiE">
            <a:extLst>
              <a:ext uri="{FF2B5EF4-FFF2-40B4-BE49-F238E27FC236}">
                <a16:creationId xmlns:a16="http://schemas.microsoft.com/office/drawing/2014/main" id="{95CF29B2-3FF8-1F51-AD25-35911CCE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52" y="5647522"/>
            <a:ext cx="843677" cy="31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arnegie Mellon University - Wikipedia">
            <a:extLst>
              <a:ext uri="{FF2B5EF4-FFF2-40B4-BE49-F238E27FC236}">
                <a16:creationId xmlns:a16="http://schemas.microsoft.com/office/drawing/2014/main" id="{3F87B7A3-ADEA-511B-ECFA-5087B346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795" y="6027748"/>
            <a:ext cx="751153" cy="75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University of Pittsburgh - Wikipedia">
            <a:extLst>
              <a:ext uri="{FF2B5EF4-FFF2-40B4-BE49-F238E27FC236}">
                <a16:creationId xmlns:a16="http://schemas.microsoft.com/office/drawing/2014/main" id="{CC47E981-A008-C0DC-4523-0BF779E22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5" y="6061891"/>
            <a:ext cx="682866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aharashtra State Innovation Society">
            <a:extLst>
              <a:ext uri="{FF2B5EF4-FFF2-40B4-BE49-F238E27FC236}">
                <a16:creationId xmlns:a16="http://schemas.microsoft.com/office/drawing/2014/main" id="{4D06340E-7D57-A106-9A19-935F8E8F7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272" y="1636171"/>
            <a:ext cx="1488566" cy="6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Nesta | Innovation Growth Lab">
            <a:extLst>
              <a:ext uri="{FF2B5EF4-FFF2-40B4-BE49-F238E27FC236}">
                <a16:creationId xmlns:a16="http://schemas.microsoft.com/office/drawing/2014/main" id="{A7A99C91-B065-6ED4-E03F-6ABD184C9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t="23058" r="4553" b="18142"/>
          <a:stretch/>
        </p:blipFill>
        <p:spPr bwMode="auto">
          <a:xfrm>
            <a:off x="4720252" y="3634294"/>
            <a:ext cx="1773933" cy="5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445E99-A0D7-7525-049B-C9AFC47AA6FA}"/>
              </a:ext>
            </a:extLst>
          </p:cNvPr>
          <p:cNvSpPr txBox="1"/>
          <p:nvPr/>
        </p:nvSpPr>
        <p:spPr>
          <a:xfrm>
            <a:off x="4705168" y="4776363"/>
            <a:ext cx="355627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n-GB" sz="1100">
                <a:latin typeface="Century Gothic"/>
              </a:rPr>
              <a:t>Partnered with Nesta, UK’s innovation agency for social good for the Global Innovation Agency Accelerator at India &amp; UK, in collaboration with CTIER, Pune.</a:t>
            </a:r>
          </a:p>
          <a:p>
            <a:pPr marL="171450" indent="-171450" algn="just">
              <a:buFontTx/>
              <a:buChar char="-"/>
            </a:pPr>
            <a:endParaRPr lang="en-GB" sz="1100">
              <a:latin typeface="Century Gothic"/>
            </a:endParaRPr>
          </a:p>
          <a:p>
            <a:pPr marL="171450" indent="-171450" algn="just">
              <a:buFontTx/>
              <a:buChar char="-"/>
            </a:pPr>
            <a:r>
              <a:rPr lang="en-GB" sz="1100">
                <a:latin typeface="Century Gothic"/>
              </a:rPr>
              <a:t>Organized a Capacity Building programme for incubators in Maharashtra in collaboration with </a:t>
            </a:r>
            <a:r>
              <a:rPr lang="en-GB" sz="1100" err="1">
                <a:latin typeface="Century Gothic"/>
              </a:rPr>
              <a:t>Oxentia</a:t>
            </a:r>
            <a:r>
              <a:rPr lang="en-GB" sz="1100">
                <a:latin typeface="Century Gothic"/>
              </a:rPr>
              <a:t>, Oxford university’s Global Innovation Consultancy in 2018. </a:t>
            </a:r>
          </a:p>
        </p:txBody>
      </p:sp>
      <p:pic>
        <p:nvPicPr>
          <p:cNvPr id="1054" name="Picture 30" descr="Home - Robial - Transforming Waste. Transforming Lives.">
            <a:extLst>
              <a:ext uri="{FF2B5EF4-FFF2-40B4-BE49-F238E27FC236}">
                <a16:creationId xmlns:a16="http://schemas.microsoft.com/office/drawing/2014/main" id="{CABBF08F-838C-BC30-D5FE-13C5FCE56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641" y="3632477"/>
            <a:ext cx="1391801" cy="4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entre for Technology, Innovation and Economic Research - CTIER | Pune">
            <a:extLst>
              <a:ext uri="{FF2B5EF4-FFF2-40B4-BE49-F238E27FC236}">
                <a16:creationId xmlns:a16="http://schemas.microsoft.com/office/drawing/2014/main" id="{DE53B72A-E0C8-FB59-C141-3A9441F83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87" b="40613"/>
          <a:stretch/>
        </p:blipFill>
        <p:spPr bwMode="auto">
          <a:xfrm>
            <a:off x="5543800" y="4262183"/>
            <a:ext cx="1948295" cy="37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JETRO | Japan External Trade Organization">
            <a:extLst>
              <a:ext uri="{FF2B5EF4-FFF2-40B4-BE49-F238E27FC236}">
                <a16:creationId xmlns:a16="http://schemas.microsoft.com/office/drawing/2014/main" id="{B46AC3AD-4206-1190-30BC-6FB8C6B3E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400" y="1685605"/>
            <a:ext cx="1679635" cy="5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B8EB4B-8248-9EBD-CDB8-443006E2D9D5}"/>
              </a:ext>
            </a:extLst>
          </p:cNvPr>
          <p:cNvSpPr txBox="1"/>
          <p:nvPr/>
        </p:nvSpPr>
        <p:spPr>
          <a:xfrm>
            <a:off x="8487689" y="2403568"/>
            <a:ext cx="355627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>
                <a:latin typeface="Century Gothic"/>
              </a:rPr>
              <a:t>Organized an Investors Meet in Mumbai including an interaction with 30 Japanese corporates for startups in Maharashtra, through which a few converted to business partnerships. Ongoing engagement for cross border collaboration.</a:t>
            </a:r>
          </a:p>
        </p:txBody>
      </p:sp>
      <p:pic>
        <p:nvPicPr>
          <p:cNvPr id="1060" name="Picture 36" descr="Flag of Japan - Wikipedia">
            <a:extLst>
              <a:ext uri="{FF2B5EF4-FFF2-40B4-BE49-F238E27FC236}">
                <a16:creationId xmlns:a16="http://schemas.microsoft.com/office/drawing/2014/main" id="{71143A3F-F9E1-86A6-6B0E-1E8BE631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848" y="834367"/>
            <a:ext cx="1221957" cy="8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7C0D1B-1CA4-CDC6-5228-219E11A5C719}"/>
              </a:ext>
            </a:extLst>
          </p:cNvPr>
          <p:cNvCxnSpPr/>
          <p:nvPr/>
        </p:nvCxnSpPr>
        <p:spPr>
          <a:xfrm>
            <a:off x="8374565" y="3355848"/>
            <a:ext cx="3817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6" name="Picture 42" descr="Flag of New Zealand - Wikipedia">
            <a:extLst>
              <a:ext uri="{FF2B5EF4-FFF2-40B4-BE49-F238E27FC236}">
                <a16:creationId xmlns:a16="http://schemas.microsoft.com/office/drawing/2014/main" id="{5759654C-E30E-CDB5-A1D7-B010BB7E9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60" y="3449244"/>
            <a:ext cx="1709764" cy="85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Agencies we support | New Zealand Ministry of Foreign Affairs and Trade">
            <a:extLst>
              <a:ext uri="{FF2B5EF4-FFF2-40B4-BE49-F238E27FC236}">
                <a16:creationId xmlns:a16="http://schemas.microsoft.com/office/drawing/2014/main" id="{90813D12-E8AA-5903-E868-3DF07692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803" y="4397520"/>
            <a:ext cx="2025225" cy="127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F50E56-8370-6924-A7A7-FF35660830B9}"/>
              </a:ext>
            </a:extLst>
          </p:cNvPr>
          <p:cNvSpPr txBox="1"/>
          <p:nvPr/>
        </p:nvSpPr>
        <p:spPr>
          <a:xfrm>
            <a:off x="8505146" y="5723551"/>
            <a:ext cx="355627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>
                <a:latin typeface="Century Gothic"/>
              </a:rPr>
              <a:t>Partnership with NZ G2G is in place. Collaborations being explored across the areas of skill development, startups and innovation.</a:t>
            </a:r>
          </a:p>
        </p:txBody>
      </p:sp>
      <p:pic>
        <p:nvPicPr>
          <p:cNvPr id="8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157735B2-AA88-E932-6F87-D8C2FCCB1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92247" y="127736"/>
            <a:ext cx="681224" cy="6571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575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ng bridge over water with a city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BE19D6A-1B24-4E71-BE60-D395EEA78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85" b="227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7" name="Google Shape;297;p15"/>
          <p:cNvSpPr/>
          <p:nvPr/>
        </p:nvSpPr>
        <p:spPr>
          <a:xfrm>
            <a:off x="6975970" y="3429000"/>
            <a:ext cx="4774255" cy="3146744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6777082" y="3760134"/>
            <a:ext cx="54149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</a:t>
            </a:r>
            <a:r>
              <a:rPr lang="en-IN" sz="6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YOU</a:t>
            </a:r>
            <a:endParaRPr sz="6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746DD-7A2C-4980-8A6E-0AF81002F134}"/>
              </a:ext>
            </a:extLst>
          </p:cNvPr>
          <p:cNvSpPr txBox="1"/>
          <p:nvPr/>
        </p:nvSpPr>
        <p:spPr>
          <a:xfrm>
            <a:off x="6975970" y="5125077"/>
            <a:ext cx="4566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>
                <a:solidFill>
                  <a:schemeClr val="bg1"/>
                </a:solidFill>
                <a:latin typeface="Century Gothic" panose="020B0502020202020204" pitchFamily="34" charset="0"/>
              </a:rPr>
              <a:t>Contact Us: </a:t>
            </a:r>
            <a:r>
              <a:rPr lang="en-IN" sz="1800" i="1">
                <a:solidFill>
                  <a:schemeClr val="bg1"/>
                </a:solidFill>
                <a:latin typeface="Century Gothic" panose="020B0502020202020204" pitchFamily="34" charset="0"/>
              </a:rPr>
              <a:t>team@msins.in</a:t>
            </a:r>
          </a:p>
          <a:p>
            <a:pPr algn="ctr"/>
            <a:endParaRPr lang="en-IN" sz="1800" i="1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IN" sz="1800" i="1">
                <a:solidFill>
                  <a:schemeClr val="bg1"/>
                </a:solidFill>
                <a:latin typeface="Century Gothic" panose="020B0502020202020204" pitchFamily="34" charset="0"/>
              </a:rPr>
              <a:t>www.msins.in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75CE1-EE85-C45C-638B-F2369375A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715D9-9A0C-4105-CF39-EAE78D3C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2" y="26824"/>
            <a:ext cx="12076210" cy="670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E210B2-89B1-F7ED-FD4C-44D153A2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05" y="88123"/>
            <a:ext cx="5776309" cy="70757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Overview: Skilling Wing</a:t>
            </a:r>
            <a:endParaRPr lang="en-IN" sz="4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550D9F-394A-F442-3DA5-8FA304CEC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454" y="174170"/>
            <a:ext cx="1524503" cy="431961"/>
          </a:xfrm>
          <a:prstGeom prst="rect">
            <a:avLst/>
          </a:prstGeom>
        </p:spPr>
      </p:pic>
      <p:pic>
        <p:nvPicPr>
          <p:cNvPr id="2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37274B72-098F-06CB-C8A6-7A1ED7136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38704" y="84515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Freeform 29">
            <a:extLst>
              <a:ext uri="{FF2B5EF4-FFF2-40B4-BE49-F238E27FC236}">
                <a16:creationId xmlns:a16="http://schemas.microsoft.com/office/drawing/2014/main" id="{624344AF-77DC-6ADD-1016-C3D0977502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5935" y="2596725"/>
            <a:ext cx="280538" cy="518719"/>
          </a:xfrm>
          <a:custGeom>
            <a:avLst/>
            <a:gdLst>
              <a:gd name="T0" fmla="*/ 573 w 1750"/>
              <a:gd name="T1" fmla="*/ 606 h 2610"/>
              <a:gd name="T2" fmla="*/ 685 w 1750"/>
              <a:gd name="T3" fmla="*/ 741 h 2610"/>
              <a:gd name="T4" fmla="*/ 849 w 1750"/>
              <a:gd name="T5" fmla="*/ 800 h 2610"/>
              <a:gd name="T6" fmla="*/ 1005 w 1750"/>
              <a:gd name="T7" fmla="*/ 765 h 2610"/>
              <a:gd name="T8" fmla="*/ 1134 w 1750"/>
              <a:gd name="T9" fmla="*/ 649 h 2610"/>
              <a:gd name="T10" fmla="*/ 1189 w 1750"/>
              <a:gd name="T11" fmla="*/ 476 h 2610"/>
              <a:gd name="T12" fmla="*/ 1173 w 1750"/>
              <a:gd name="T13" fmla="*/ 170 h 2610"/>
              <a:gd name="T14" fmla="*/ 1087 w 1750"/>
              <a:gd name="T15" fmla="*/ 49 h 2610"/>
              <a:gd name="T16" fmla="*/ 865 w 1750"/>
              <a:gd name="T17" fmla="*/ 0 h 2610"/>
              <a:gd name="T18" fmla="*/ 660 w 1750"/>
              <a:gd name="T19" fmla="*/ 43 h 2610"/>
              <a:gd name="T20" fmla="*/ 563 w 1750"/>
              <a:gd name="T21" fmla="*/ 159 h 2610"/>
              <a:gd name="T22" fmla="*/ 541 w 1750"/>
              <a:gd name="T23" fmla="*/ 459 h 2610"/>
              <a:gd name="T24" fmla="*/ 1080 w 1750"/>
              <a:gd name="T25" fmla="*/ 381 h 2610"/>
              <a:gd name="T26" fmla="*/ 770 w 1750"/>
              <a:gd name="T27" fmla="*/ 360 h 2610"/>
              <a:gd name="T28" fmla="*/ 622 w 1750"/>
              <a:gd name="T29" fmla="*/ 372 h 2610"/>
              <a:gd name="T30" fmla="*/ 896 w 1750"/>
              <a:gd name="T31" fmla="*/ 284 h 2610"/>
              <a:gd name="T32" fmla="*/ 642 w 1750"/>
              <a:gd name="T33" fmla="*/ 129 h 2610"/>
              <a:gd name="T34" fmla="*/ 777 w 1750"/>
              <a:gd name="T35" fmla="*/ 62 h 2610"/>
              <a:gd name="T36" fmla="*/ 990 w 1750"/>
              <a:gd name="T37" fmla="*/ 69 h 2610"/>
              <a:gd name="T38" fmla="*/ 1096 w 1750"/>
              <a:gd name="T39" fmla="*/ 136 h 2610"/>
              <a:gd name="T40" fmla="*/ 1007 w 1750"/>
              <a:gd name="T41" fmla="*/ 257 h 2610"/>
              <a:gd name="T42" fmla="*/ 599 w 1750"/>
              <a:gd name="T43" fmla="*/ 277 h 2610"/>
              <a:gd name="T44" fmla="*/ 642 w 1750"/>
              <a:gd name="T45" fmla="*/ 419 h 2610"/>
              <a:gd name="T46" fmla="*/ 815 w 1750"/>
              <a:gd name="T47" fmla="*/ 395 h 2610"/>
              <a:gd name="T48" fmla="*/ 1079 w 1750"/>
              <a:gd name="T49" fmla="*/ 419 h 2610"/>
              <a:gd name="T50" fmla="*/ 1132 w 1750"/>
              <a:gd name="T51" fmla="*/ 488 h 2610"/>
              <a:gd name="T52" fmla="*/ 992 w 1750"/>
              <a:gd name="T53" fmla="*/ 709 h 2610"/>
              <a:gd name="T54" fmla="*/ 839 w 1750"/>
              <a:gd name="T55" fmla="*/ 742 h 2610"/>
              <a:gd name="T56" fmla="*/ 645 w 1750"/>
              <a:gd name="T57" fmla="*/ 618 h 2610"/>
              <a:gd name="T58" fmla="*/ 598 w 1750"/>
              <a:gd name="T59" fmla="*/ 399 h 2610"/>
              <a:gd name="T60" fmla="*/ 1678 w 1750"/>
              <a:gd name="T61" fmla="*/ 2178 h 2610"/>
              <a:gd name="T62" fmla="*/ 1675 w 1750"/>
              <a:gd name="T63" fmla="*/ 1079 h 2610"/>
              <a:gd name="T64" fmla="*/ 1467 w 1750"/>
              <a:gd name="T65" fmla="*/ 1298 h 2610"/>
              <a:gd name="T66" fmla="*/ 221 w 1750"/>
              <a:gd name="T67" fmla="*/ 966 h 2610"/>
              <a:gd name="T68" fmla="*/ 40 w 1750"/>
              <a:gd name="T69" fmla="*/ 1140 h 2610"/>
              <a:gd name="T70" fmla="*/ 48 w 1750"/>
              <a:gd name="T71" fmla="*/ 2188 h 2610"/>
              <a:gd name="T72" fmla="*/ 0 w 1750"/>
              <a:gd name="T73" fmla="*/ 2273 h 2610"/>
              <a:gd name="T74" fmla="*/ 110 w 1750"/>
              <a:gd name="T75" fmla="*/ 2588 h 2610"/>
              <a:gd name="T76" fmla="*/ 203 w 1750"/>
              <a:gd name="T77" fmla="*/ 2605 h 2610"/>
              <a:gd name="T78" fmla="*/ 1294 w 1750"/>
              <a:gd name="T79" fmla="*/ 2425 h 2610"/>
              <a:gd name="T80" fmla="*/ 1517 w 1750"/>
              <a:gd name="T81" fmla="*/ 2592 h 2610"/>
              <a:gd name="T82" fmla="*/ 1610 w 1750"/>
              <a:gd name="T83" fmla="*/ 2604 h 2610"/>
              <a:gd name="T84" fmla="*/ 1749 w 1750"/>
              <a:gd name="T85" fmla="*/ 2282 h 2610"/>
              <a:gd name="T86" fmla="*/ 1719 w 1750"/>
              <a:gd name="T87" fmla="*/ 2201 h 2610"/>
              <a:gd name="T88" fmla="*/ 152 w 1750"/>
              <a:gd name="T89" fmla="*/ 2548 h 2610"/>
              <a:gd name="T90" fmla="*/ 57 w 1750"/>
              <a:gd name="T91" fmla="*/ 2264 h 2610"/>
              <a:gd name="T92" fmla="*/ 429 w 1750"/>
              <a:gd name="T93" fmla="*/ 2322 h 2610"/>
              <a:gd name="T94" fmla="*/ 362 w 1750"/>
              <a:gd name="T95" fmla="*/ 2445 h 2610"/>
              <a:gd name="T96" fmla="*/ 478 w 1750"/>
              <a:gd name="T97" fmla="*/ 2368 h 2610"/>
              <a:gd name="T98" fmla="*/ 399 w 1750"/>
              <a:gd name="T99" fmla="*/ 1413 h 2610"/>
              <a:gd name="T100" fmla="*/ 1610 w 1750"/>
              <a:gd name="T101" fmla="*/ 2539 h 2610"/>
              <a:gd name="T102" fmla="*/ 1387 w 1750"/>
              <a:gd name="T103" fmla="*/ 2445 h 2610"/>
              <a:gd name="T104" fmla="*/ 1321 w 1750"/>
              <a:gd name="T105" fmla="*/ 2322 h 2610"/>
              <a:gd name="T106" fmla="*/ 1674 w 1750"/>
              <a:gd name="T107" fmla="*/ 2237 h 2610"/>
              <a:gd name="T108" fmla="*/ 564 w 1750"/>
              <a:gd name="T109" fmla="*/ 1298 h 2610"/>
              <a:gd name="T110" fmla="*/ 1115 w 1750"/>
              <a:gd name="T111" fmla="*/ 865 h 2610"/>
              <a:gd name="T112" fmla="*/ 1009 w 1750"/>
              <a:gd name="T113" fmla="*/ 992 h 2610"/>
              <a:gd name="T114" fmla="*/ 764 w 1750"/>
              <a:gd name="T115" fmla="*/ 1008 h 2610"/>
              <a:gd name="T116" fmla="*/ 619 w 1750"/>
              <a:gd name="T117" fmla="*/ 894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50" h="2610">
                <a:moveTo>
                  <a:pt x="541" y="459"/>
                </a:moveTo>
                <a:lnTo>
                  <a:pt x="541" y="459"/>
                </a:lnTo>
                <a:lnTo>
                  <a:pt x="541" y="476"/>
                </a:lnTo>
                <a:lnTo>
                  <a:pt x="542" y="494"/>
                </a:lnTo>
                <a:lnTo>
                  <a:pt x="545" y="511"/>
                </a:lnTo>
                <a:lnTo>
                  <a:pt x="548" y="527"/>
                </a:lnTo>
                <a:lnTo>
                  <a:pt x="552" y="543"/>
                </a:lnTo>
                <a:lnTo>
                  <a:pt x="556" y="559"/>
                </a:lnTo>
                <a:lnTo>
                  <a:pt x="561" y="575"/>
                </a:lnTo>
                <a:lnTo>
                  <a:pt x="566" y="590"/>
                </a:lnTo>
                <a:lnTo>
                  <a:pt x="573" y="606"/>
                </a:lnTo>
                <a:lnTo>
                  <a:pt x="580" y="620"/>
                </a:lnTo>
                <a:lnTo>
                  <a:pt x="588" y="635"/>
                </a:lnTo>
                <a:lnTo>
                  <a:pt x="596" y="649"/>
                </a:lnTo>
                <a:lnTo>
                  <a:pt x="606" y="662"/>
                </a:lnTo>
                <a:lnTo>
                  <a:pt x="616" y="676"/>
                </a:lnTo>
                <a:lnTo>
                  <a:pt x="626" y="687"/>
                </a:lnTo>
                <a:lnTo>
                  <a:pt x="637" y="700"/>
                </a:lnTo>
                <a:lnTo>
                  <a:pt x="648" y="710"/>
                </a:lnTo>
                <a:lnTo>
                  <a:pt x="660" y="722"/>
                </a:lnTo>
                <a:lnTo>
                  <a:pt x="672" y="732"/>
                </a:lnTo>
                <a:lnTo>
                  <a:pt x="685" y="741"/>
                </a:lnTo>
                <a:lnTo>
                  <a:pt x="697" y="750"/>
                </a:lnTo>
                <a:lnTo>
                  <a:pt x="711" y="758"/>
                </a:lnTo>
                <a:lnTo>
                  <a:pt x="725" y="765"/>
                </a:lnTo>
                <a:lnTo>
                  <a:pt x="740" y="772"/>
                </a:lnTo>
                <a:lnTo>
                  <a:pt x="755" y="779"/>
                </a:lnTo>
                <a:lnTo>
                  <a:pt x="770" y="785"/>
                </a:lnTo>
                <a:lnTo>
                  <a:pt x="785" y="789"/>
                </a:lnTo>
                <a:lnTo>
                  <a:pt x="801" y="793"/>
                </a:lnTo>
                <a:lnTo>
                  <a:pt x="816" y="796"/>
                </a:lnTo>
                <a:lnTo>
                  <a:pt x="833" y="799"/>
                </a:lnTo>
                <a:lnTo>
                  <a:pt x="849" y="800"/>
                </a:lnTo>
                <a:lnTo>
                  <a:pt x="865" y="800"/>
                </a:lnTo>
                <a:lnTo>
                  <a:pt x="865" y="800"/>
                </a:lnTo>
                <a:lnTo>
                  <a:pt x="882" y="800"/>
                </a:lnTo>
                <a:lnTo>
                  <a:pt x="899" y="799"/>
                </a:lnTo>
                <a:lnTo>
                  <a:pt x="915" y="796"/>
                </a:lnTo>
                <a:lnTo>
                  <a:pt x="931" y="793"/>
                </a:lnTo>
                <a:lnTo>
                  <a:pt x="947" y="789"/>
                </a:lnTo>
                <a:lnTo>
                  <a:pt x="962" y="785"/>
                </a:lnTo>
                <a:lnTo>
                  <a:pt x="977" y="779"/>
                </a:lnTo>
                <a:lnTo>
                  <a:pt x="992" y="772"/>
                </a:lnTo>
                <a:lnTo>
                  <a:pt x="1005" y="765"/>
                </a:lnTo>
                <a:lnTo>
                  <a:pt x="1019" y="758"/>
                </a:lnTo>
                <a:lnTo>
                  <a:pt x="1033" y="750"/>
                </a:lnTo>
                <a:lnTo>
                  <a:pt x="1047" y="741"/>
                </a:lnTo>
                <a:lnTo>
                  <a:pt x="1059" y="732"/>
                </a:lnTo>
                <a:lnTo>
                  <a:pt x="1071" y="722"/>
                </a:lnTo>
                <a:lnTo>
                  <a:pt x="1084" y="710"/>
                </a:lnTo>
                <a:lnTo>
                  <a:pt x="1095" y="700"/>
                </a:lnTo>
                <a:lnTo>
                  <a:pt x="1105" y="687"/>
                </a:lnTo>
                <a:lnTo>
                  <a:pt x="1116" y="676"/>
                </a:lnTo>
                <a:lnTo>
                  <a:pt x="1125" y="662"/>
                </a:lnTo>
                <a:lnTo>
                  <a:pt x="1134" y="649"/>
                </a:lnTo>
                <a:lnTo>
                  <a:pt x="1142" y="635"/>
                </a:lnTo>
                <a:lnTo>
                  <a:pt x="1150" y="620"/>
                </a:lnTo>
                <a:lnTo>
                  <a:pt x="1158" y="606"/>
                </a:lnTo>
                <a:lnTo>
                  <a:pt x="1164" y="590"/>
                </a:lnTo>
                <a:lnTo>
                  <a:pt x="1170" y="575"/>
                </a:lnTo>
                <a:lnTo>
                  <a:pt x="1175" y="559"/>
                </a:lnTo>
                <a:lnTo>
                  <a:pt x="1180" y="543"/>
                </a:lnTo>
                <a:lnTo>
                  <a:pt x="1184" y="527"/>
                </a:lnTo>
                <a:lnTo>
                  <a:pt x="1186" y="511"/>
                </a:lnTo>
                <a:lnTo>
                  <a:pt x="1188" y="494"/>
                </a:lnTo>
                <a:lnTo>
                  <a:pt x="1189" y="476"/>
                </a:lnTo>
                <a:lnTo>
                  <a:pt x="1190" y="459"/>
                </a:lnTo>
                <a:lnTo>
                  <a:pt x="1190" y="459"/>
                </a:lnTo>
                <a:lnTo>
                  <a:pt x="1190" y="360"/>
                </a:lnTo>
                <a:lnTo>
                  <a:pt x="1190" y="339"/>
                </a:lnTo>
                <a:lnTo>
                  <a:pt x="1190" y="339"/>
                </a:lnTo>
                <a:lnTo>
                  <a:pt x="1190" y="307"/>
                </a:lnTo>
                <a:lnTo>
                  <a:pt x="1189" y="275"/>
                </a:lnTo>
                <a:lnTo>
                  <a:pt x="1187" y="244"/>
                </a:lnTo>
                <a:lnTo>
                  <a:pt x="1184" y="214"/>
                </a:lnTo>
                <a:lnTo>
                  <a:pt x="1178" y="185"/>
                </a:lnTo>
                <a:lnTo>
                  <a:pt x="1173" y="170"/>
                </a:lnTo>
                <a:lnTo>
                  <a:pt x="1169" y="157"/>
                </a:lnTo>
                <a:lnTo>
                  <a:pt x="1164" y="143"/>
                </a:lnTo>
                <a:lnTo>
                  <a:pt x="1157" y="129"/>
                </a:lnTo>
                <a:lnTo>
                  <a:pt x="1150" y="116"/>
                </a:lnTo>
                <a:lnTo>
                  <a:pt x="1142" y="104"/>
                </a:lnTo>
                <a:lnTo>
                  <a:pt x="1142" y="104"/>
                </a:lnTo>
                <a:lnTo>
                  <a:pt x="1133" y="92"/>
                </a:lnTo>
                <a:lnTo>
                  <a:pt x="1123" y="81"/>
                </a:lnTo>
                <a:lnTo>
                  <a:pt x="1112" y="69"/>
                </a:lnTo>
                <a:lnTo>
                  <a:pt x="1100" y="59"/>
                </a:lnTo>
                <a:lnTo>
                  <a:pt x="1087" y="49"/>
                </a:lnTo>
                <a:lnTo>
                  <a:pt x="1072" y="41"/>
                </a:lnTo>
                <a:lnTo>
                  <a:pt x="1057" y="33"/>
                </a:lnTo>
                <a:lnTo>
                  <a:pt x="1041" y="26"/>
                </a:lnTo>
                <a:lnTo>
                  <a:pt x="1023" y="21"/>
                </a:lnTo>
                <a:lnTo>
                  <a:pt x="1004" y="15"/>
                </a:lnTo>
                <a:lnTo>
                  <a:pt x="985" y="10"/>
                </a:lnTo>
                <a:lnTo>
                  <a:pt x="963" y="7"/>
                </a:lnTo>
                <a:lnTo>
                  <a:pt x="941" y="3"/>
                </a:lnTo>
                <a:lnTo>
                  <a:pt x="917" y="1"/>
                </a:lnTo>
                <a:lnTo>
                  <a:pt x="892" y="0"/>
                </a:lnTo>
                <a:lnTo>
                  <a:pt x="865" y="0"/>
                </a:lnTo>
                <a:lnTo>
                  <a:pt x="865" y="0"/>
                </a:lnTo>
                <a:lnTo>
                  <a:pt x="839" y="0"/>
                </a:lnTo>
                <a:lnTo>
                  <a:pt x="815" y="1"/>
                </a:lnTo>
                <a:lnTo>
                  <a:pt x="791" y="3"/>
                </a:lnTo>
                <a:lnTo>
                  <a:pt x="769" y="7"/>
                </a:lnTo>
                <a:lnTo>
                  <a:pt x="747" y="10"/>
                </a:lnTo>
                <a:lnTo>
                  <a:pt x="727" y="15"/>
                </a:lnTo>
                <a:lnTo>
                  <a:pt x="709" y="21"/>
                </a:lnTo>
                <a:lnTo>
                  <a:pt x="691" y="28"/>
                </a:lnTo>
                <a:lnTo>
                  <a:pt x="674" y="35"/>
                </a:lnTo>
                <a:lnTo>
                  <a:pt x="660" y="43"/>
                </a:lnTo>
                <a:lnTo>
                  <a:pt x="645" y="51"/>
                </a:lnTo>
                <a:lnTo>
                  <a:pt x="632" y="61"/>
                </a:lnTo>
                <a:lnTo>
                  <a:pt x="619" y="70"/>
                </a:lnTo>
                <a:lnTo>
                  <a:pt x="609" y="82"/>
                </a:lnTo>
                <a:lnTo>
                  <a:pt x="599" y="93"/>
                </a:lnTo>
                <a:lnTo>
                  <a:pt x="589" y="106"/>
                </a:lnTo>
                <a:lnTo>
                  <a:pt x="589" y="106"/>
                </a:lnTo>
                <a:lnTo>
                  <a:pt x="581" y="119"/>
                </a:lnTo>
                <a:lnTo>
                  <a:pt x="575" y="131"/>
                </a:lnTo>
                <a:lnTo>
                  <a:pt x="568" y="145"/>
                </a:lnTo>
                <a:lnTo>
                  <a:pt x="563" y="159"/>
                </a:lnTo>
                <a:lnTo>
                  <a:pt x="557" y="174"/>
                </a:lnTo>
                <a:lnTo>
                  <a:pt x="554" y="188"/>
                </a:lnTo>
                <a:lnTo>
                  <a:pt x="548" y="218"/>
                </a:lnTo>
                <a:lnTo>
                  <a:pt x="543" y="249"/>
                </a:lnTo>
                <a:lnTo>
                  <a:pt x="542" y="281"/>
                </a:lnTo>
                <a:lnTo>
                  <a:pt x="541" y="313"/>
                </a:lnTo>
                <a:lnTo>
                  <a:pt x="540" y="345"/>
                </a:lnTo>
                <a:lnTo>
                  <a:pt x="540" y="345"/>
                </a:lnTo>
                <a:lnTo>
                  <a:pt x="540" y="360"/>
                </a:lnTo>
                <a:lnTo>
                  <a:pt x="540" y="360"/>
                </a:lnTo>
                <a:lnTo>
                  <a:pt x="541" y="459"/>
                </a:lnTo>
                <a:lnTo>
                  <a:pt x="541" y="459"/>
                </a:lnTo>
                <a:close/>
                <a:moveTo>
                  <a:pt x="1134" y="316"/>
                </a:moveTo>
                <a:lnTo>
                  <a:pt x="1115" y="365"/>
                </a:lnTo>
                <a:lnTo>
                  <a:pt x="1115" y="365"/>
                </a:lnTo>
                <a:lnTo>
                  <a:pt x="1112" y="368"/>
                </a:lnTo>
                <a:lnTo>
                  <a:pt x="1110" y="372"/>
                </a:lnTo>
                <a:lnTo>
                  <a:pt x="1104" y="377"/>
                </a:lnTo>
                <a:lnTo>
                  <a:pt x="1096" y="381"/>
                </a:lnTo>
                <a:lnTo>
                  <a:pt x="1088" y="382"/>
                </a:lnTo>
                <a:lnTo>
                  <a:pt x="1088" y="382"/>
                </a:lnTo>
                <a:lnTo>
                  <a:pt x="1080" y="381"/>
                </a:lnTo>
                <a:lnTo>
                  <a:pt x="1080" y="381"/>
                </a:lnTo>
                <a:lnTo>
                  <a:pt x="1065" y="376"/>
                </a:lnTo>
                <a:lnTo>
                  <a:pt x="1048" y="373"/>
                </a:lnTo>
                <a:lnTo>
                  <a:pt x="1023" y="368"/>
                </a:lnTo>
                <a:lnTo>
                  <a:pt x="993" y="364"/>
                </a:lnTo>
                <a:lnTo>
                  <a:pt x="955" y="360"/>
                </a:lnTo>
                <a:lnTo>
                  <a:pt x="911" y="357"/>
                </a:lnTo>
                <a:lnTo>
                  <a:pt x="862" y="356"/>
                </a:lnTo>
                <a:lnTo>
                  <a:pt x="862" y="356"/>
                </a:lnTo>
                <a:lnTo>
                  <a:pt x="812" y="357"/>
                </a:lnTo>
                <a:lnTo>
                  <a:pt x="770" y="360"/>
                </a:lnTo>
                <a:lnTo>
                  <a:pt x="734" y="364"/>
                </a:lnTo>
                <a:lnTo>
                  <a:pt x="704" y="368"/>
                </a:lnTo>
                <a:lnTo>
                  <a:pt x="681" y="372"/>
                </a:lnTo>
                <a:lnTo>
                  <a:pt x="664" y="376"/>
                </a:lnTo>
                <a:lnTo>
                  <a:pt x="650" y="380"/>
                </a:lnTo>
                <a:lnTo>
                  <a:pt x="650" y="380"/>
                </a:lnTo>
                <a:lnTo>
                  <a:pt x="642" y="381"/>
                </a:lnTo>
                <a:lnTo>
                  <a:pt x="642" y="381"/>
                </a:lnTo>
                <a:lnTo>
                  <a:pt x="634" y="380"/>
                </a:lnTo>
                <a:lnTo>
                  <a:pt x="627" y="376"/>
                </a:lnTo>
                <a:lnTo>
                  <a:pt x="622" y="372"/>
                </a:lnTo>
                <a:lnTo>
                  <a:pt x="618" y="365"/>
                </a:lnTo>
                <a:lnTo>
                  <a:pt x="600" y="315"/>
                </a:lnTo>
                <a:lnTo>
                  <a:pt x="600" y="315"/>
                </a:lnTo>
                <a:lnTo>
                  <a:pt x="652" y="306"/>
                </a:lnTo>
                <a:lnTo>
                  <a:pt x="723" y="296"/>
                </a:lnTo>
                <a:lnTo>
                  <a:pt x="761" y="291"/>
                </a:lnTo>
                <a:lnTo>
                  <a:pt x="797" y="288"/>
                </a:lnTo>
                <a:lnTo>
                  <a:pt x="833" y="284"/>
                </a:lnTo>
                <a:lnTo>
                  <a:pt x="865" y="283"/>
                </a:lnTo>
                <a:lnTo>
                  <a:pt x="865" y="283"/>
                </a:lnTo>
                <a:lnTo>
                  <a:pt x="896" y="284"/>
                </a:lnTo>
                <a:lnTo>
                  <a:pt x="932" y="287"/>
                </a:lnTo>
                <a:lnTo>
                  <a:pt x="970" y="290"/>
                </a:lnTo>
                <a:lnTo>
                  <a:pt x="1008" y="295"/>
                </a:lnTo>
                <a:lnTo>
                  <a:pt x="1079" y="304"/>
                </a:lnTo>
                <a:lnTo>
                  <a:pt x="1134" y="312"/>
                </a:lnTo>
                <a:lnTo>
                  <a:pt x="1134" y="312"/>
                </a:lnTo>
                <a:lnTo>
                  <a:pt x="1134" y="316"/>
                </a:lnTo>
                <a:lnTo>
                  <a:pt x="1134" y="316"/>
                </a:lnTo>
                <a:close/>
                <a:moveTo>
                  <a:pt x="635" y="138"/>
                </a:moveTo>
                <a:lnTo>
                  <a:pt x="635" y="138"/>
                </a:lnTo>
                <a:lnTo>
                  <a:pt x="642" y="129"/>
                </a:lnTo>
                <a:lnTo>
                  <a:pt x="649" y="121"/>
                </a:lnTo>
                <a:lnTo>
                  <a:pt x="657" y="113"/>
                </a:lnTo>
                <a:lnTo>
                  <a:pt x="666" y="105"/>
                </a:lnTo>
                <a:lnTo>
                  <a:pt x="676" y="98"/>
                </a:lnTo>
                <a:lnTo>
                  <a:pt x="687" y="91"/>
                </a:lnTo>
                <a:lnTo>
                  <a:pt x="699" y="85"/>
                </a:lnTo>
                <a:lnTo>
                  <a:pt x="712" y="79"/>
                </a:lnTo>
                <a:lnTo>
                  <a:pt x="726" y="75"/>
                </a:lnTo>
                <a:lnTo>
                  <a:pt x="742" y="70"/>
                </a:lnTo>
                <a:lnTo>
                  <a:pt x="758" y="66"/>
                </a:lnTo>
                <a:lnTo>
                  <a:pt x="777" y="62"/>
                </a:lnTo>
                <a:lnTo>
                  <a:pt x="796" y="60"/>
                </a:lnTo>
                <a:lnTo>
                  <a:pt x="818" y="58"/>
                </a:lnTo>
                <a:lnTo>
                  <a:pt x="841" y="56"/>
                </a:lnTo>
                <a:lnTo>
                  <a:pt x="865" y="56"/>
                </a:lnTo>
                <a:lnTo>
                  <a:pt x="865" y="56"/>
                </a:lnTo>
                <a:lnTo>
                  <a:pt x="891" y="56"/>
                </a:lnTo>
                <a:lnTo>
                  <a:pt x="913" y="58"/>
                </a:lnTo>
                <a:lnTo>
                  <a:pt x="935" y="60"/>
                </a:lnTo>
                <a:lnTo>
                  <a:pt x="955" y="62"/>
                </a:lnTo>
                <a:lnTo>
                  <a:pt x="973" y="66"/>
                </a:lnTo>
                <a:lnTo>
                  <a:pt x="990" y="69"/>
                </a:lnTo>
                <a:lnTo>
                  <a:pt x="1005" y="74"/>
                </a:lnTo>
                <a:lnTo>
                  <a:pt x="1020" y="79"/>
                </a:lnTo>
                <a:lnTo>
                  <a:pt x="1033" y="84"/>
                </a:lnTo>
                <a:lnTo>
                  <a:pt x="1044" y="91"/>
                </a:lnTo>
                <a:lnTo>
                  <a:pt x="1056" y="97"/>
                </a:lnTo>
                <a:lnTo>
                  <a:pt x="1065" y="104"/>
                </a:lnTo>
                <a:lnTo>
                  <a:pt x="1074" y="112"/>
                </a:lnTo>
                <a:lnTo>
                  <a:pt x="1082" y="120"/>
                </a:lnTo>
                <a:lnTo>
                  <a:pt x="1089" y="128"/>
                </a:lnTo>
                <a:lnTo>
                  <a:pt x="1096" y="136"/>
                </a:lnTo>
                <a:lnTo>
                  <a:pt x="1096" y="136"/>
                </a:lnTo>
                <a:lnTo>
                  <a:pt x="1104" y="150"/>
                </a:lnTo>
                <a:lnTo>
                  <a:pt x="1111" y="163"/>
                </a:lnTo>
                <a:lnTo>
                  <a:pt x="1117" y="180"/>
                </a:lnTo>
                <a:lnTo>
                  <a:pt x="1123" y="197"/>
                </a:lnTo>
                <a:lnTo>
                  <a:pt x="1126" y="214"/>
                </a:lnTo>
                <a:lnTo>
                  <a:pt x="1128" y="232"/>
                </a:lnTo>
                <a:lnTo>
                  <a:pt x="1131" y="253"/>
                </a:lnTo>
                <a:lnTo>
                  <a:pt x="1133" y="274"/>
                </a:lnTo>
                <a:lnTo>
                  <a:pt x="1133" y="274"/>
                </a:lnTo>
                <a:lnTo>
                  <a:pt x="1077" y="266"/>
                </a:lnTo>
                <a:lnTo>
                  <a:pt x="1007" y="257"/>
                </a:lnTo>
                <a:lnTo>
                  <a:pt x="969" y="252"/>
                </a:lnTo>
                <a:lnTo>
                  <a:pt x="932" y="249"/>
                </a:lnTo>
                <a:lnTo>
                  <a:pt x="897" y="247"/>
                </a:lnTo>
                <a:lnTo>
                  <a:pt x="865" y="246"/>
                </a:lnTo>
                <a:lnTo>
                  <a:pt x="865" y="246"/>
                </a:lnTo>
                <a:lnTo>
                  <a:pt x="833" y="247"/>
                </a:lnTo>
                <a:lnTo>
                  <a:pt x="797" y="250"/>
                </a:lnTo>
                <a:lnTo>
                  <a:pt x="760" y="253"/>
                </a:lnTo>
                <a:lnTo>
                  <a:pt x="723" y="258"/>
                </a:lnTo>
                <a:lnTo>
                  <a:pt x="653" y="268"/>
                </a:lnTo>
                <a:lnTo>
                  <a:pt x="599" y="277"/>
                </a:lnTo>
                <a:lnTo>
                  <a:pt x="599" y="277"/>
                </a:lnTo>
                <a:lnTo>
                  <a:pt x="600" y="257"/>
                </a:lnTo>
                <a:lnTo>
                  <a:pt x="602" y="237"/>
                </a:lnTo>
                <a:lnTo>
                  <a:pt x="606" y="218"/>
                </a:lnTo>
                <a:lnTo>
                  <a:pt x="609" y="199"/>
                </a:lnTo>
                <a:lnTo>
                  <a:pt x="615" y="182"/>
                </a:lnTo>
                <a:lnTo>
                  <a:pt x="620" y="166"/>
                </a:lnTo>
                <a:lnTo>
                  <a:pt x="627" y="151"/>
                </a:lnTo>
                <a:lnTo>
                  <a:pt x="635" y="138"/>
                </a:lnTo>
                <a:lnTo>
                  <a:pt x="635" y="138"/>
                </a:lnTo>
                <a:close/>
                <a:moveTo>
                  <a:pt x="642" y="419"/>
                </a:moveTo>
                <a:lnTo>
                  <a:pt x="642" y="419"/>
                </a:lnTo>
                <a:lnTo>
                  <a:pt x="652" y="418"/>
                </a:lnTo>
                <a:lnTo>
                  <a:pt x="662" y="415"/>
                </a:lnTo>
                <a:lnTo>
                  <a:pt x="662" y="415"/>
                </a:lnTo>
                <a:lnTo>
                  <a:pt x="673" y="412"/>
                </a:lnTo>
                <a:lnTo>
                  <a:pt x="688" y="409"/>
                </a:lnTo>
                <a:lnTo>
                  <a:pt x="710" y="405"/>
                </a:lnTo>
                <a:lnTo>
                  <a:pt x="710" y="405"/>
                </a:lnTo>
                <a:lnTo>
                  <a:pt x="739" y="400"/>
                </a:lnTo>
                <a:lnTo>
                  <a:pt x="773" y="397"/>
                </a:lnTo>
                <a:lnTo>
                  <a:pt x="815" y="395"/>
                </a:lnTo>
                <a:lnTo>
                  <a:pt x="862" y="394"/>
                </a:lnTo>
                <a:lnTo>
                  <a:pt x="862" y="394"/>
                </a:lnTo>
                <a:lnTo>
                  <a:pt x="910" y="395"/>
                </a:lnTo>
                <a:lnTo>
                  <a:pt x="951" y="397"/>
                </a:lnTo>
                <a:lnTo>
                  <a:pt x="987" y="402"/>
                </a:lnTo>
                <a:lnTo>
                  <a:pt x="1017" y="405"/>
                </a:lnTo>
                <a:lnTo>
                  <a:pt x="1040" y="410"/>
                </a:lnTo>
                <a:lnTo>
                  <a:pt x="1056" y="413"/>
                </a:lnTo>
                <a:lnTo>
                  <a:pt x="1069" y="417"/>
                </a:lnTo>
                <a:lnTo>
                  <a:pt x="1069" y="417"/>
                </a:lnTo>
                <a:lnTo>
                  <a:pt x="1079" y="419"/>
                </a:lnTo>
                <a:lnTo>
                  <a:pt x="1088" y="419"/>
                </a:lnTo>
                <a:lnTo>
                  <a:pt x="1088" y="419"/>
                </a:lnTo>
                <a:lnTo>
                  <a:pt x="1101" y="418"/>
                </a:lnTo>
                <a:lnTo>
                  <a:pt x="1113" y="414"/>
                </a:lnTo>
                <a:lnTo>
                  <a:pt x="1124" y="407"/>
                </a:lnTo>
                <a:lnTo>
                  <a:pt x="1134" y="399"/>
                </a:lnTo>
                <a:lnTo>
                  <a:pt x="1134" y="399"/>
                </a:lnTo>
                <a:lnTo>
                  <a:pt x="1134" y="459"/>
                </a:lnTo>
                <a:lnTo>
                  <a:pt x="1134" y="459"/>
                </a:lnTo>
                <a:lnTo>
                  <a:pt x="1133" y="474"/>
                </a:lnTo>
                <a:lnTo>
                  <a:pt x="1132" y="488"/>
                </a:lnTo>
                <a:lnTo>
                  <a:pt x="1131" y="502"/>
                </a:lnTo>
                <a:lnTo>
                  <a:pt x="1128" y="517"/>
                </a:lnTo>
                <a:lnTo>
                  <a:pt x="1121" y="543"/>
                </a:lnTo>
                <a:lnTo>
                  <a:pt x="1112" y="570"/>
                </a:lnTo>
                <a:lnTo>
                  <a:pt x="1101" y="595"/>
                </a:lnTo>
                <a:lnTo>
                  <a:pt x="1087" y="618"/>
                </a:lnTo>
                <a:lnTo>
                  <a:pt x="1071" y="640"/>
                </a:lnTo>
                <a:lnTo>
                  <a:pt x="1054" y="661"/>
                </a:lnTo>
                <a:lnTo>
                  <a:pt x="1034" y="678"/>
                </a:lnTo>
                <a:lnTo>
                  <a:pt x="1013" y="695"/>
                </a:lnTo>
                <a:lnTo>
                  <a:pt x="992" y="709"/>
                </a:lnTo>
                <a:lnTo>
                  <a:pt x="969" y="722"/>
                </a:lnTo>
                <a:lnTo>
                  <a:pt x="943" y="731"/>
                </a:lnTo>
                <a:lnTo>
                  <a:pt x="931" y="734"/>
                </a:lnTo>
                <a:lnTo>
                  <a:pt x="918" y="738"/>
                </a:lnTo>
                <a:lnTo>
                  <a:pt x="905" y="740"/>
                </a:lnTo>
                <a:lnTo>
                  <a:pt x="893" y="742"/>
                </a:lnTo>
                <a:lnTo>
                  <a:pt x="879" y="743"/>
                </a:lnTo>
                <a:lnTo>
                  <a:pt x="865" y="743"/>
                </a:lnTo>
                <a:lnTo>
                  <a:pt x="865" y="743"/>
                </a:lnTo>
                <a:lnTo>
                  <a:pt x="853" y="743"/>
                </a:lnTo>
                <a:lnTo>
                  <a:pt x="839" y="742"/>
                </a:lnTo>
                <a:lnTo>
                  <a:pt x="826" y="740"/>
                </a:lnTo>
                <a:lnTo>
                  <a:pt x="812" y="738"/>
                </a:lnTo>
                <a:lnTo>
                  <a:pt x="800" y="734"/>
                </a:lnTo>
                <a:lnTo>
                  <a:pt x="787" y="731"/>
                </a:lnTo>
                <a:lnTo>
                  <a:pt x="763" y="722"/>
                </a:lnTo>
                <a:lnTo>
                  <a:pt x="740" y="709"/>
                </a:lnTo>
                <a:lnTo>
                  <a:pt x="717" y="695"/>
                </a:lnTo>
                <a:lnTo>
                  <a:pt x="696" y="678"/>
                </a:lnTo>
                <a:lnTo>
                  <a:pt x="678" y="661"/>
                </a:lnTo>
                <a:lnTo>
                  <a:pt x="660" y="640"/>
                </a:lnTo>
                <a:lnTo>
                  <a:pt x="645" y="618"/>
                </a:lnTo>
                <a:lnTo>
                  <a:pt x="631" y="595"/>
                </a:lnTo>
                <a:lnTo>
                  <a:pt x="619" y="570"/>
                </a:lnTo>
                <a:lnTo>
                  <a:pt x="610" y="543"/>
                </a:lnTo>
                <a:lnTo>
                  <a:pt x="603" y="517"/>
                </a:lnTo>
                <a:lnTo>
                  <a:pt x="601" y="502"/>
                </a:lnTo>
                <a:lnTo>
                  <a:pt x="599" y="488"/>
                </a:lnTo>
                <a:lnTo>
                  <a:pt x="598" y="474"/>
                </a:lnTo>
                <a:lnTo>
                  <a:pt x="598" y="459"/>
                </a:lnTo>
                <a:lnTo>
                  <a:pt x="598" y="459"/>
                </a:lnTo>
                <a:lnTo>
                  <a:pt x="598" y="399"/>
                </a:lnTo>
                <a:lnTo>
                  <a:pt x="598" y="399"/>
                </a:lnTo>
                <a:lnTo>
                  <a:pt x="607" y="407"/>
                </a:lnTo>
                <a:lnTo>
                  <a:pt x="618" y="413"/>
                </a:lnTo>
                <a:lnTo>
                  <a:pt x="630" y="418"/>
                </a:lnTo>
                <a:lnTo>
                  <a:pt x="642" y="419"/>
                </a:lnTo>
                <a:lnTo>
                  <a:pt x="642" y="419"/>
                </a:lnTo>
                <a:close/>
                <a:moveTo>
                  <a:pt x="1719" y="2201"/>
                </a:moveTo>
                <a:lnTo>
                  <a:pt x="1719" y="2201"/>
                </a:lnTo>
                <a:lnTo>
                  <a:pt x="1710" y="2193"/>
                </a:lnTo>
                <a:lnTo>
                  <a:pt x="1701" y="2188"/>
                </a:lnTo>
                <a:lnTo>
                  <a:pt x="1689" y="2183"/>
                </a:lnTo>
                <a:lnTo>
                  <a:pt x="1678" y="2178"/>
                </a:lnTo>
                <a:lnTo>
                  <a:pt x="1678" y="2178"/>
                </a:lnTo>
                <a:lnTo>
                  <a:pt x="1735" y="1254"/>
                </a:lnTo>
                <a:lnTo>
                  <a:pt x="1735" y="1254"/>
                </a:lnTo>
                <a:lnTo>
                  <a:pt x="1733" y="1230"/>
                </a:lnTo>
                <a:lnTo>
                  <a:pt x="1729" y="1207"/>
                </a:lnTo>
                <a:lnTo>
                  <a:pt x="1725" y="1184"/>
                </a:lnTo>
                <a:lnTo>
                  <a:pt x="1718" y="1162"/>
                </a:lnTo>
                <a:lnTo>
                  <a:pt x="1710" y="1140"/>
                </a:lnTo>
                <a:lnTo>
                  <a:pt x="1699" y="1119"/>
                </a:lnTo>
                <a:lnTo>
                  <a:pt x="1688" y="1099"/>
                </a:lnTo>
                <a:lnTo>
                  <a:pt x="1675" y="1079"/>
                </a:lnTo>
                <a:lnTo>
                  <a:pt x="1660" y="1061"/>
                </a:lnTo>
                <a:lnTo>
                  <a:pt x="1644" y="1044"/>
                </a:lnTo>
                <a:lnTo>
                  <a:pt x="1628" y="1028"/>
                </a:lnTo>
                <a:lnTo>
                  <a:pt x="1610" y="1013"/>
                </a:lnTo>
                <a:lnTo>
                  <a:pt x="1590" y="1000"/>
                </a:lnTo>
                <a:lnTo>
                  <a:pt x="1571" y="987"/>
                </a:lnTo>
                <a:lnTo>
                  <a:pt x="1549" y="977"/>
                </a:lnTo>
                <a:lnTo>
                  <a:pt x="1527" y="969"/>
                </a:lnTo>
                <a:lnTo>
                  <a:pt x="1355" y="910"/>
                </a:lnTo>
                <a:lnTo>
                  <a:pt x="1355" y="1298"/>
                </a:lnTo>
                <a:lnTo>
                  <a:pt x="1467" y="1298"/>
                </a:lnTo>
                <a:lnTo>
                  <a:pt x="1467" y="2174"/>
                </a:lnTo>
                <a:lnTo>
                  <a:pt x="1408" y="2174"/>
                </a:lnTo>
                <a:lnTo>
                  <a:pt x="1408" y="1358"/>
                </a:lnTo>
                <a:lnTo>
                  <a:pt x="342" y="1358"/>
                </a:lnTo>
                <a:lnTo>
                  <a:pt x="342" y="2174"/>
                </a:lnTo>
                <a:lnTo>
                  <a:pt x="283" y="2174"/>
                </a:lnTo>
                <a:lnTo>
                  <a:pt x="283" y="1298"/>
                </a:lnTo>
                <a:lnTo>
                  <a:pt x="376" y="1298"/>
                </a:lnTo>
                <a:lnTo>
                  <a:pt x="376" y="913"/>
                </a:lnTo>
                <a:lnTo>
                  <a:pt x="221" y="966"/>
                </a:lnTo>
                <a:lnTo>
                  <a:pt x="221" y="966"/>
                </a:lnTo>
                <a:lnTo>
                  <a:pt x="199" y="975"/>
                </a:lnTo>
                <a:lnTo>
                  <a:pt x="178" y="985"/>
                </a:lnTo>
                <a:lnTo>
                  <a:pt x="157" y="998"/>
                </a:lnTo>
                <a:lnTo>
                  <a:pt x="139" y="1012"/>
                </a:lnTo>
                <a:lnTo>
                  <a:pt x="121" y="1027"/>
                </a:lnTo>
                <a:lnTo>
                  <a:pt x="105" y="1043"/>
                </a:lnTo>
                <a:lnTo>
                  <a:pt x="88" y="1060"/>
                </a:lnTo>
                <a:lnTo>
                  <a:pt x="75" y="1079"/>
                </a:lnTo>
                <a:lnTo>
                  <a:pt x="62" y="1098"/>
                </a:lnTo>
                <a:lnTo>
                  <a:pt x="51" y="1119"/>
                </a:lnTo>
                <a:lnTo>
                  <a:pt x="40" y="1140"/>
                </a:lnTo>
                <a:lnTo>
                  <a:pt x="32" y="1161"/>
                </a:lnTo>
                <a:lnTo>
                  <a:pt x="25" y="1184"/>
                </a:lnTo>
                <a:lnTo>
                  <a:pt x="21" y="1207"/>
                </a:lnTo>
                <a:lnTo>
                  <a:pt x="17" y="1230"/>
                </a:lnTo>
                <a:lnTo>
                  <a:pt x="16" y="1253"/>
                </a:lnTo>
                <a:lnTo>
                  <a:pt x="69" y="2178"/>
                </a:lnTo>
                <a:lnTo>
                  <a:pt x="69" y="2178"/>
                </a:lnTo>
                <a:lnTo>
                  <a:pt x="70" y="2178"/>
                </a:lnTo>
                <a:lnTo>
                  <a:pt x="70" y="2178"/>
                </a:lnTo>
                <a:lnTo>
                  <a:pt x="59" y="2183"/>
                </a:lnTo>
                <a:lnTo>
                  <a:pt x="48" y="2188"/>
                </a:lnTo>
                <a:lnTo>
                  <a:pt x="39" y="2195"/>
                </a:lnTo>
                <a:lnTo>
                  <a:pt x="30" y="2201"/>
                </a:lnTo>
                <a:lnTo>
                  <a:pt x="30" y="2201"/>
                </a:lnTo>
                <a:lnTo>
                  <a:pt x="23" y="2208"/>
                </a:lnTo>
                <a:lnTo>
                  <a:pt x="17" y="2216"/>
                </a:lnTo>
                <a:lnTo>
                  <a:pt x="11" y="2224"/>
                </a:lnTo>
                <a:lnTo>
                  <a:pt x="8" y="2234"/>
                </a:lnTo>
                <a:lnTo>
                  <a:pt x="5" y="2243"/>
                </a:lnTo>
                <a:lnTo>
                  <a:pt x="2" y="2253"/>
                </a:lnTo>
                <a:lnTo>
                  <a:pt x="0" y="2262"/>
                </a:lnTo>
                <a:lnTo>
                  <a:pt x="0" y="2273"/>
                </a:lnTo>
                <a:lnTo>
                  <a:pt x="0" y="2273"/>
                </a:lnTo>
                <a:lnTo>
                  <a:pt x="1" y="2291"/>
                </a:lnTo>
                <a:lnTo>
                  <a:pt x="3" y="2300"/>
                </a:lnTo>
                <a:lnTo>
                  <a:pt x="6" y="2308"/>
                </a:lnTo>
                <a:lnTo>
                  <a:pt x="74" y="2532"/>
                </a:lnTo>
                <a:lnTo>
                  <a:pt x="74" y="2532"/>
                </a:lnTo>
                <a:lnTo>
                  <a:pt x="76" y="2540"/>
                </a:lnTo>
                <a:lnTo>
                  <a:pt x="79" y="2548"/>
                </a:lnTo>
                <a:lnTo>
                  <a:pt x="87" y="2563"/>
                </a:lnTo>
                <a:lnTo>
                  <a:pt x="99" y="2577"/>
                </a:lnTo>
                <a:lnTo>
                  <a:pt x="110" y="2588"/>
                </a:lnTo>
                <a:lnTo>
                  <a:pt x="124" y="2597"/>
                </a:lnTo>
                <a:lnTo>
                  <a:pt x="139" y="2604"/>
                </a:lnTo>
                <a:lnTo>
                  <a:pt x="147" y="2607"/>
                </a:lnTo>
                <a:lnTo>
                  <a:pt x="155" y="2608"/>
                </a:lnTo>
                <a:lnTo>
                  <a:pt x="163" y="2609"/>
                </a:lnTo>
                <a:lnTo>
                  <a:pt x="171" y="2610"/>
                </a:lnTo>
                <a:lnTo>
                  <a:pt x="171" y="2610"/>
                </a:lnTo>
                <a:lnTo>
                  <a:pt x="172" y="2610"/>
                </a:lnTo>
                <a:lnTo>
                  <a:pt x="172" y="2610"/>
                </a:lnTo>
                <a:lnTo>
                  <a:pt x="187" y="2609"/>
                </a:lnTo>
                <a:lnTo>
                  <a:pt x="203" y="2605"/>
                </a:lnTo>
                <a:lnTo>
                  <a:pt x="218" y="2600"/>
                </a:lnTo>
                <a:lnTo>
                  <a:pt x="233" y="2592"/>
                </a:lnTo>
                <a:lnTo>
                  <a:pt x="392" y="2494"/>
                </a:lnTo>
                <a:lnTo>
                  <a:pt x="392" y="2494"/>
                </a:lnTo>
                <a:lnTo>
                  <a:pt x="401" y="2487"/>
                </a:lnTo>
                <a:lnTo>
                  <a:pt x="410" y="2480"/>
                </a:lnTo>
                <a:lnTo>
                  <a:pt x="419" y="2472"/>
                </a:lnTo>
                <a:lnTo>
                  <a:pt x="427" y="2463"/>
                </a:lnTo>
                <a:lnTo>
                  <a:pt x="442" y="2444"/>
                </a:lnTo>
                <a:lnTo>
                  <a:pt x="455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306" y="2444"/>
                </a:lnTo>
                <a:lnTo>
                  <a:pt x="1323" y="2463"/>
                </a:lnTo>
                <a:lnTo>
                  <a:pt x="1331" y="2472"/>
                </a:lnTo>
                <a:lnTo>
                  <a:pt x="1339" y="2480"/>
                </a:lnTo>
                <a:lnTo>
                  <a:pt x="1348" y="2487"/>
                </a:lnTo>
                <a:lnTo>
                  <a:pt x="1358" y="2494"/>
                </a:lnTo>
                <a:lnTo>
                  <a:pt x="1517" y="2592"/>
                </a:lnTo>
                <a:lnTo>
                  <a:pt x="1517" y="2592"/>
                </a:lnTo>
                <a:lnTo>
                  <a:pt x="1531" y="2600"/>
                </a:lnTo>
                <a:lnTo>
                  <a:pt x="1547" y="2605"/>
                </a:lnTo>
                <a:lnTo>
                  <a:pt x="1562" y="2609"/>
                </a:lnTo>
                <a:lnTo>
                  <a:pt x="1576" y="2610"/>
                </a:lnTo>
                <a:lnTo>
                  <a:pt x="1576" y="2610"/>
                </a:lnTo>
                <a:lnTo>
                  <a:pt x="1578" y="2610"/>
                </a:lnTo>
                <a:lnTo>
                  <a:pt x="1578" y="2610"/>
                </a:lnTo>
                <a:lnTo>
                  <a:pt x="1587" y="2609"/>
                </a:lnTo>
                <a:lnTo>
                  <a:pt x="1595" y="2608"/>
                </a:lnTo>
                <a:lnTo>
                  <a:pt x="1603" y="2607"/>
                </a:lnTo>
                <a:lnTo>
                  <a:pt x="1610" y="2604"/>
                </a:lnTo>
                <a:lnTo>
                  <a:pt x="1625" y="2597"/>
                </a:lnTo>
                <a:lnTo>
                  <a:pt x="1639" y="2588"/>
                </a:lnTo>
                <a:lnTo>
                  <a:pt x="1651" y="2577"/>
                </a:lnTo>
                <a:lnTo>
                  <a:pt x="1662" y="2563"/>
                </a:lnTo>
                <a:lnTo>
                  <a:pt x="1670" y="2548"/>
                </a:lnTo>
                <a:lnTo>
                  <a:pt x="1673" y="2540"/>
                </a:lnTo>
                <a:lnTo>
                  <a:pt x="1676" y="2532"/>
                </a:lnTo>
                <a:lnTo>
                  <a:pt x="1744" y="2308"/>
                </a:lnTo>
                <a:lnTo>
                  <a:pt x="1744" y="2308"/>
                </a:lnTo>
                <a:lnTo>
                  <a:pt x="1748" y="2291"/>
                </a:lnTo>
                <a:lnTo>
                  <a:pt x="1749" y="2282"/>
                </a:lnTo>
                <a:lnTo>
                  <a:pt x="1750" y="2273"/>
                </a:lnTo>
                <a:lnTo>
                  <a:pt x="1750" y="2273"/>
                </a:lnTo>
                <a:lnTo>
                  <a:pt x="1749" y="2262"/>
                </a:lnTo>
                <a:lnTo>
                  <a:pt x="1748" y="2253"/>
                </a:lnTo>
                <a:lnTo>
                  <a:pt x="1745" y="2243"/>
                </a:lnTo>
                <a:lnTo>
                  <a:pt x="1742" y="2234"/>
                </a:lnTo>
                <a:lnTo>
                  <a:pt x="1737" y="2224"/>
                </a:lnTo>
                <a:lnTo>
                  <a:pt x="1733" y="2216"/>
                </a:lnTo>
                <a:lnTo>
                  <a:pt x="1726" y="2208"/>
                </a:lnTo>
                <a:lnTo>
                  <a:pt x="1719" y="2201"/>
                </a:lnTo>
                <a:lnTo>
                  <a:pt x="1719" y="2201"/>
                </a:lnTo>
                <a:close/>
                <a:moveTo>
                  <a:pt x="362" y="2445"/>
                </a:moveTo>
                <a:lnTo>
                  <a:pt x="203" y="2543"/>
                </a:lnTo>
                <a:lnTo>
                  <a:pt x="203" y="2543"/>
                </a:lnTo>
                <a:lnTo>
                  <a:pt x="195" y="2548"/>
                </a:lnTo>
                <a:lnTo>
                  <a:pt x="187" y="2551"/>
                </a:lnTo>
                <a:lnTo>
                  <a:pt x="179" y="2552"/>
                </a:lnTo>
                <a:lnTo>
                  <a:pt x="172" y="2554"/>
                </a:lnTo>
                <a:lnTo>
                  <a:pt x="172" y="2554"/>
                </a:lnTo>
                <a:lnTo>
                  <a:pt x="165" y="2552"/>
                </a:lnTo>
                <a:lnTo>
                  <a:pt x="159" y="2551"/>
                </a:lnTo>
                <a:lnTo>
                  <a:pt x="152" y="2548"/>
                </a:lnTo>
                <a:lnTo>
                  <a:pt x="146" y="2544"/>
                </a:lnTo>
                <a:lnTo>
                  <a:pt x="140" y="2539"/>
                </a:lnTo>
                <a:lnTo>
                  <a:pt x="134" y="2532"/>
                </a:lnTo>
                <a:lnTo>
                  <a:pt x="131" y="2525"/>
                </a:lnTo>
                <a:lnTo>
                  <a:pt x="126" y="2514"/>
                </a:lnTo>
                <a:lnTo>
                  <a:pt x="60" y="2292"/>
                </a:lnTo>
                <a:lnTo>
                  <a:pt x="60" y="2292"/>
                </a:lnTo>
                <a:lnTo>
                  <a:pt x="57" y="2282"/>
                </a:lnTo>
                <a:lnTo>
                  <a:pt x="56" y="2273"/>
                </a:lnTo>
                <a:lnTo>
                  <a:pt x="56" y="2273"/>
                </a:lnTo>
                <a:lnTo>
                  <a:pt x="57" y="2264"/>
                </a:lnTo>
                <a:lnTo>
                  <a:pt x="60" y="2256"/>
                </a:lnTo>
                <a:lnTo>
                  <a:pt x="63" y="2249"/>
                </a:lnTo>
                <a:lnTo>
                  <a:pt x="69" y="2242"/>
                </a:lnTo>
                <a:lnTo>
                  <a:pt x="75" y="2237"/>
                </a:lnTo>
                <a:lnTo>
                  <a:pt x="84" y="2234"/>
                </a:lnTo>
                <a:lnTo>
                  <a:pt x="94" y="2231"/>
                </a:lnTo>
                <a:lnTo>
                  <a:pt x="106" y="2229"/>
                </a:lnTo>
                <a:lnTo>
                  <a:pt x="421" y="2229"/>
                </a:lnTo>
                <a:lnTo>
                  <a:pt x="429" y="2314"/>
                </a:lnTo>
                <a:lnTo>
                  <a:pt x="429" y="2314"/>
                </a:lnTo>
                <a:lnTo>
                  <a:pt x="429" y="2322"/>
                </a:lnTo>
                <a:lnTo>
                  <a:pt x="429" y="2322"/>
                </a:lnTo>
                <a:lnTo>
                  <a:pt x="429" y="2330"/>
                </a:lnTo>
                <a:lnTo>
                  <a:pt x="427" y="2340"/>
                </a:lnTo>
                <a:lnTo>
                  <a:pt x="423" y="2357"/>
                </a:lnTo>
                <a:lnTo>
                  <a:pt x="417" y="2375"/>
                </a:lnTo>
                <a:lnTo>
                  <a:pt x="409" y="2393"/>
                </a:lnTo>
                <a:lnTo>
                  <a:pt x="399" y="2409"/>
                </a:lnTo>
                <a:lnTo>
                  <a:pt x="387" y="2424"/>
                </a:lnTo>
                <a:lnTo>
                  <a:pt x="375" y="2436"/>
                </a:lnTo>
                <a:lnTo>
                  <a:pt x="369" y="2441"/>
                </a:lnTo>
                <a:lnTo>
                  <a:pt x="362" y="2445"/>
                </a:lnTo>
                <a:lnTo>
                  <a:pt x="362" y="2445"/>
                </a:lnTo>
                <a:close/>
                <a:moveTo>
                  <a:pt x="1265" y="2310"/>
                </a:moveTo>
                <a:lnTo>
                  <a:pt x="1265" y="2310"/>
                </a:lnTo>
                <a:lnTo>
                  <a:pt x="1265" y="2322"/>
                </a:lnTo>
                <a:lnTo>
                  <a:pt x="1265" y="2322"/>
                </a:lnTo>
                <a:lnTo>
                  <a:pt x="1265" y="2334"/>
                </a:lnTo>
                <a:lnTo>
                  <a:pt x="1266" y="2345"/>
                </a:lnTo>
                <a:lnTo>
                  <a:pt x="1271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83" y="2345"/>
                </a:lnTo>
                <a:lnTo>
                  <a:pt x="484" y="2334"/>
                </a:lnTo>
                <a:lnTo>
                  <a:pt x="485" y="2322"/>
                </a:lnTo>
                <a:lnTo>
                  <a:pt x="485" y="2322"/>
                </a:lnTo>
                <a:lnTo>
                  <a:pt x="484" y="2310"/>
                </a:lnTo>
                <a:lnTo>
                  <a:pt x="456" y="2312"/>
                </a:lnTo>
                <a:lnTo>
                  <a:pt x="484" y="2310"/>
                </a:lnTo>
                <a:lnTo>
                  <a:pt x="472" y="2174"/>
                </a:lnTo>
                <a:lnTo>
                  <a:pt x="399" y="2174"/>
                </a:lnTo>
                <a:lnTo>
                  <a:pt x="399" y="1413"/>
                </a:lnTo>
                <a:lnTo>
                  <a:pt x="1351" y="1413"/>
                </a:lnTo>
                <a:lnTo>
                  <a:pt x="1351" y="2174"/>
                </a:lnTo>
                <a:lnTo>
                  <a:pt x="1277" y="2174"/>
                </a:lnTo>
                <a:lnTo>
                  <a:pt x="1265" y="2310"/>
                </a:lnTo>
                <a:lnTo>
                  <a:pt x="1265" y="2310"/>
                </a:lnTo>
                <a:close/>
                <a:moveTo>
                  <a:pt x="1690" y="2292"/>
                </a:moveTo>
                <a:lnTo>
                  <a:pt x="1622" y="2514"/>
                </a:lnTo>
                <a:lnTo>
                  <a:pt x="1622" y="2514"/>
                </a:lnTo>
                <a:lnTo>
                  <a:pt x="1619" y="2525"/>
                </a:lnTo>
                <a:lnTo>
                  <a:pt x="1614" y="2532"/>
                </a:lnTo>
                <a:lnTo>
                  <a:pt x="1610" y="2539"/>
                </a:lnTo>
                <a:lnTo>
                  <a:pt x="1604" y="2544"/>
                </a:lnTo>
                <a:lnTo>
                  <a:pt x="1597" y="2548"/>
                </a:lnTo>
                <a:lnTo>
                  <a:pt x="1591" y="2551"/>
                </a:lnTo>
                <a:lnTo>
                  <a:pt x="1585" y="2552"/>
                </a:lnTo>
                <a:lnTo>
                  <a:pt x="1576" y="2554"/>
                </a:lnTo>
                <a:lnTo>
                  <a:pt x="1576" y="2554"/>
                </a:lnTo>
                <a:lnTo>
                  <a:pt x="1570" y="2552"/>
                </a:lnTo>
                <a:lnTo>
                  <a:pt x="1563" y="2551"/>
                </a:lnTo>
                <a:lnTo>
                  <a:pt x="1555" y="2548"/>
                </a:lnTo>
                <a:lnTo>
                  <a:pt x="1545" y="2543"/>
                </a:lnTo>
                <a:lnTo>
                  <a:pt x="1387" y="2445"/>
                </a:lnTo>
                <a:lnTo>
                  <a:pt x="1387" y="2445"/>
                </a:lnTo>
                <a:lnTo>
                  <a:pt x="1381" y="2441"/>
                </a:lnTo>
                <a:lnTo>
                  <a:pt x="1374" y="2436"/>
                </a:lnTo>
                <a:lnTo>
                  <a:pt x="1362" y="2424"/>
                </a:lnTo>
                <a:lnTo>
                  <a:pt x="1350" y="2409"/>
                </a:lnTo>
                <a:lnTo>
                  <a:pt x="1341" y="2393"/>
                </a:lnTo>
                <a:lnTo>
                  <a:pt x="1332" y="2375"/>
                </a:lnTo>
                <a:lnTo>
                  <a:pt x="1326" y="2357"/>
                </a:lnTo>
                <a:lnTo>
                  <a:pt x="1323" y="2340"/>
                </a:lnTo>
                <a:lnTo>
                  <a:pt x="1321" y="2330"/>
                </a:lnTo>
                <a:lnTo>
                  <a:pt x="1321" y="2322"/>
                </a:lnTo>
                <a:lnTo>
                  <a:pt x="1321" y="2322"/>
                </a:lnTo>
                <a:lnTo>
                  <a:pt x="1321" y="2314"/>
                </a:lnTo>
                <a:lnTo>
                  <a:pt x="1294" y="2312"/>
                </a:lnTo>
                <a:lnTo>
                  <a:pt x="1321" y="2314"/>
                </a:lnTo>
                <a:lnTo>
                  <a:pt x="1328" y="2230"/>
                </a:lnTo>
                <a:lnTo>
                  <a:pt x="1519" y="2230"/>
                </a:lnTo>
                <a:lnTo>
                  <a:pt x="1643" y="2229"/>
                </a:lnTo>
                <a:lnTo>
                  <a:pt x="1643" y="2229"/>
                </a:lnTo>
                <a:lnTo>
                  <a:pt x="1656" y="2231"/>
                </a:lnTo>
                <a:lnTo>
                  <a:pt x="1666" y="2234"/>
                </a:lnTo>
                <a:lnTo>
                  <a:pt x="1674" y="2237"/>
                </a:lnTo>
                <a:lnTo>
                  <a:pt x="1681" y="2242"/>
                </a:lnTo>
                <a:lnTo>
                  <a:pt x="1686" y="2249"/>
                </a:lnTo>
                <a:lnTo>
                  <a:pt x="1689" y="2256"/>
                </a:lnTo>
                <a:lnTo>
                  <a:pt x="1693" y="2264"/>
                </a:lnTo>
                <a:lnTo>
                  <a:pt x="1693" y="2273"/>
                </a:lnTo>
                <a:lnTo>
                  <a:pt x="1693" y="2273"/>
                </a:lnTo>
                <a:lnTo>
                  <a:pt x="1693" y="2282"/>
                </a:lnTo>
                <a:lnTo>
                  <a:pt x="1690" y="2292"/>
                </a:lnTo>
                <a:lnTo>
                  <a:pt x="1690" y="2292"/>
                </a:lnTo>
                <a:close/>
                <a:moveTo>
                  <a:pt x="564" y="849"/>
                </a:moveTo>
                <a:lnTo>
                  <a:pt x="564" y="1298"/>
                </a:lnTo>
                <a:lnTo>
                  <a:pt x="1166" y="1298"/>
                </a:lnTo>
                <a:lnTo>
                  <a:pt x="1166" y="848"/>
                </a:lnTo>
                <a:lnTo>
                  <a:pt x="1105" y="827"/>
                </a:lnTo>
                <a:lnTo>
                  <a:pt x="1105" y="827"/>
                </a:lnTo>
                <a:lnTo>
                  <a:pt x="1109" y="833"/>
                </a:lnTo>
                <a:lnTo>
                  <a:pt x="1109" y="833"/>
                </a:lnTo>
                <a:lnTo>
                  <a:pt x="1111" y="841"/>
                </a:lnTo>
                <a:lnTo>
                  <a:pt x="1112" y="849"/>
                </a:lnTo>
                <a:lnTo>
                  <a:pt x="1113" y="857"/>
                </a:lnTo>
                <a:lnTo>
                  <a:pt x="1115" y="865"/>
                </a:lnTo>
                <a:lnTo>
                  <a:pt x="1115" y="865"/>
                </a:lnTo>
                <a:lnTo>
                  <a:pt x="1113" y="879"/>
                </a:lnTo>
                <a:lnTo>
                  <a:pt x="1110" y="894"/>
                </a:lnTo>
                <a:lnTo>
                  <a:pt x="1104" y="908"/>
                </a:lnTo>
                <a:lnTo>
                  <a:pt x="1097" y="922"/>
                </a:lnTo>
                <a:lnTo>
                  <a:pt x="1087" y="934"/>
                </a:lnTo>
                <a:lnTo>
                  <a:pt x="1076" y="948"/>
                </a:lnTo>
                <a:lnTo>
                  <a:pt x="1062" y="960"/>
                </a:lnTo>
                <a:lnTo>
                  <a:pt x="1046" y="971"/>
                </a:lnTo>
                <a:lnTo>
                  <a:pt x="1046" y="971"/>
                </a:lnTo>
                <a:lnTo>
                  <a:pt x="1028" y="983"/>
                </a:lnTo>
                <a:lnTo>
                  <a:pt x="1009" y="992"/>
                </a:lnTo>
                <a:lnTo>
                  <a:pt x="988" y="1001"/>
                </a:lnTo>
                <a:lnTo>
                  <a:pt x="965" y="1008"/>
                </a:lnTo>
                <a:lnTo>
                  <a:pt x="942" y="1014"/>
                </a:lnTo>
                <a:lnTo>
                  <a:pt x="917" y="1018"/>
                </a:lnTo>
                <a:lnTo>
                  <a:pt x="892" y="1021"/>
                </a:lnTo>
                <a:lnTo>
                  <a:pt x="865" y="1022"/>
                </a:lnTo>
                <a:lnTo>
                  <a:pt x="865" y="1022"/>
                </a:lnTo>
                <a:lnTo>
                  <a:pt x="838" y="1021"/>
                </a:lnTo>
                <a:lnTo>
                  <a:pt x="812" y="1018"/>
                </a:lnTo>
                <a:lnTo>
                  <a:pt x="787" y="1014"/>
                </a:lnTo>
                <a:lnTo>
                  <a:pt x="764" y="1008"/>
                </a:lnTo>
                <a:lnTo>
                  <a:pt x="741" y="1001"/>
                </a:lnTo>
                <a:lnTo>
                  <a:pt x="720" y="992"/>
                </a:lnTo>
                <a:lnTo>
                  <a:pt x="701" y="983"/>
                </a:lnTo>
                <a:lnTo>
                  <a:pt x="684" y="971"/>
                </a:lnTo>
                <a:lnTo>
                  <a:pt x="684" y="971"/>
                </a:lnTo>
                <a:lnTo>
                  <a:pt x="668" y="960"/>
                </a:lnTo>
                <a:lnTo>
                  <a:pt x="654" y="948"/>
                </a:lnTo>
                <a:lnTo>
                  <a:pt x="642" y="934"/>
                </a:lnTo>
                <a:lnTo>
                  <a:pt x="633" y="922"/>
                </a:lnTo>
                <a:lnTo>
                  <a:pt x="625" y="908"/>
                </a:lnTo>
                <a:lnTo>
                  <a:pt x="619" y="894"/>
                </a:lnTo>
                <a:lnTo>
                  <a:pt x="616" y="879"/>
                </a:lnTo>
                <a:lnTo>
                  <a:pt x="616" y="865"/>
                </a:lnTo>
                <a:lnTo>
                  <a:pt x="616" y="865"/>
                </a:lnTo>
                <a:lnTo>
                  <a:pt x="616" y="856"/>
                </a:lnTo>
                <a:lnTo>
                  <a:pt x="617" y="847"/>
                </a:lnTo>
                <a:lnTo>
                  <a:pt x="619" y="838"/>
                </a:lnTo>
                <a:lnTo>
                  <a:pt x="623" y="829"/>
                </a:lnTo>
                <a:lnTo>
                  <a:pt x="564" y="849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vert="horz" wrap="square" lIns="84318" tIns="42159" rIns="84318" bIns="4215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348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937" b="0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Freeform 29">
            <a:extLst>
              <a:ext uri="{FF2B5EF4-FFF2-40B4-BE49-F238E27FC236}">
                <a16:creationId xmlns:a16="http://schemas.microsoft.com/office/drawing/2014/main" id="{8310DE4D-AFA2-CC98-9CD0-5A88647E847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68756" y="2761116"/>
            <a:ext cx="280538" cy="518719"/>
          </a:xfrm>
          <a:custGeom>
            <a:avLst/>
            <a:gdLst>
              <a:gd name="T0" fmla="*/ 573 w 1750"/>
              <a:gd name="T1" fmla="*/ 606 h 2610"/>
              <a:gd name="T2" fmla="*/ 685 w 1750"/>
              <a:gd name="T3" fmla="*/ 741 h 2610"/>
              <a:gd name="T4" fmla="*/ 849 w 1750"/>
              <a:gd name="T5" fmla="*/ 800 h 2610"/>
              <a:gd name="T6" fmla="*/ 1005 w 1750"/>
              <a:gd name="T7" fmla="*/ 765 h 2610"/>
              <a:gd name="T8" fmla="*/ 1134 w 1750"/>
              <a:gd name="T9" fmla="*/ 649 h 2610"/>
              <a:gd name="T10" fmla="*/ 1189 w 1750"/>
              <a:gd name="T11" fmla="*/ 476 h 2610"/>
              <a:gd name="T12" fmla="*/ 1173 w 1750"/>
              <a:gd name="T13" fmla="*/ 170 h 2610"/>
              <a:gd name="T14" fmla="*/ 1087 w 1750"/>
              <a:gd name="T15" fmla="*/ 49 h 2610"/>
              <a:gd name="T16" fmla="*/ 865 w 1750"/>
              <a:gd name="T17" fmla="*/ 0 h 2610"/>
              <a:gd name="T18" fmla="*/ 660 w 1750"/>
              <a:gd name="T19" fmla="*/ 43 h 2610"/>
              <a:gd name="T20" fmla="*/ 563 w 1750"/>
              <a:gd name="T21" fmla="*/ 159 h 2610"/>
              <a:gd name="T22" fmla="*/ 541 w 1750"/>
              <a:gd name="T23" fmla="*/ 459 h 2610"/>
              <a:gd name="T24" fmla="*/ 1080 w 1750"/>
              <a:gd name="T25" fmla="*/ 381 h 2610"/>
              <a:gd name="T26" fmla="*/ 770 w 1750"/>
              <a:gd name="T27" fmla="*/ 360 h 2610"/>
              <a:gd name="T28" fmla="*/ 622 w 1750"/>
              <a:gd name="T29" fmla="*/ 372 h 2610"/>
              <a:gd name="T30" fmla="*/ 896 w 1750"/>
              <a:gd name="T31" fmla="*/ 284 h 2610"/>
              <a:gd name="T32" fmla="*/ 642 w 1750"/>
              <a:gd name="T33" fmla="*/ 129 h 2610"/>
              <a:gd name="T34" fmla="*/ 777 w 1750"/>
              <a:gd name="T35" fmla="*/ 62 h 2610"/>
              <a:gd name="T36" fmla="*/ 990 w 1750"/>
              <a:gd name="T37" fmla="*/ 69 h 2610"/>
              <a:gd name="T38" fmla="*/ 1096 w 1750"/>
              <a:gd name="T39" fmla="*/ 136 h 2610"/>
              <a:gd name="T40" fmla="*/ 1007 w 1750"/>
              <a:gd name="T41" fmla="*/ 257 h 2610"/>
              <a:gd name="T42" fmla="*/ 599 w 1750"/>
              <a:gd name="T43" fmla="*/ 277 h 2610"/>
              <a:gd name="T44" fmla="*/ 642 w 1750"/>
              <a:gd name="T45" fmla="*/ 419 h 2610"/>
              <a:gd name="T46" fmla="*/ 815 w 1750"/>
              <a:gd name="T47" fmla="*/ 395 h 2610"/>
              <a:gd name="T48" fmla="*/ 1079 w 1750"/>
              <a:gd name="T49" fmla="*/ 419 h 2610"/>
              <a:gd name="T50" fmla="*/ 1132 w 1750"/>
              <a:gd name="T51" fmla="*/ 488 h 2610"/>
              <a:gd name="T52" fmla="*/ 992 w 1750"/>
              <a:gd name="T53" fmla="*/ 709 h 2610"/>
              <a:gd name="T54" fmla="*/ 839 w 1750"/>
              <a:gd name="T55" fmla="*/ 742 h 2610"/>
              <a:gd name="T56" fmla="*/ 645 w 1750"/>
              <a:gd name="T57" fmla="*/ 618 h 2610"/>
              <a:gd name="T58" fmla="*/ 598 w 1750"/>
              <a:gd name="T59" fmla="*/ 399 h 2610"/>
              <a:gd name="T60" fmla="*/ 1678 w 1750"/>
              <a:gd name="T61" fmla="*/ 2178 h 2610"/>
              <a:gd name="T62" fmla="*/ 1675 w 1750"/>
              <a:gd name="T63" fmla="*/ 1079 h 2610"/>
              <a:gd name="T64" fmla="*/ 1467 w 1750"/>
              <a:gd name="T65" fmla="*/ 1298 h 2610"/>
              <a:gd name="T66" fmla="*/ 221 w 1750"/>
              <a:gd name="T67" fmla="*/ 966 h 2610"/>
              <a:gd name="T68" fmla="*/ 40 w 1750"/>
              <a:gd name="T69" fmla="*/ 1140 h 2610"/>
              <a:gd name="T70" fmla="*/ 48 w 1750"/>
              <a:gd name="T71" fmla="*/ 2188 h 2610"/>
              <a:gd name="T72" fmla="*/ 0 w 1750"/>
              <a:gd name="T73" fmla="*/ 2273 h 2610"/>
              <a:gd name="T74" fmla="*/ 110 w 1750"/>
              <a:gd name="T75" fmla="*/ 2588 h 2610"/>
              <a:gd name="T76" fmla="*/ 203 w 1750"/>
              <a:gd name="T77" fmla="*/ 2605 h 2610"/>
              <a:gd name="T78" fmla="*/ 1294 w 1750"/>
              <a:gd name="T79" fmla="*/ 2425 h 2610"/>
              <a:gd name="T80" fmla="*/ 1517 w 1750"/>
              <a:gd name="T81" fmla="*/ 2592 h 2610"/>
              <a:gd name="T82" fmla="*/ 1610 w 1750"/>
              <a:gd name="T83" fmla="*/ 2604 h 2610"/>
              <a:gd name="T84" fmla="*/ 1749 w 1750"/>
              <a:gd name="T85" fmla="*/ 2282 h 2610"/>
              <a:gd name="T86" fmla="*/ 1719 w 1750"/>
              <a:gd name="T87" fmla="*/ 2201 h 2610"/>
              <a:gd name="T88" fmla="*/ 152 w 1750"/>
              <a:gd name="T89" fmla="*/ 2548 h 2610"/>
              <a:gd name="T90" fmla="*/ 57 w 1750"/>
              <a:gd name="T91" fmla="*/ 2264 h 2610"/>
              <a:gd name="T92" fmla="*/ 429 w 1750"/>
              <a:gd name="T93" fmla="*/ 2322 h 2610"/>
              <a:gd name="T94" fmla="*/ 362 w 1750"/>
              <a:gd name="T95" fmla="*/ 2445 h 2610"/>
              <a:gd name="T96" fmla="*/ 478 w 1750"/>
              <a:gd name="T97" fmla="*/ 2368 h 2610"/>
              <a:gd name="T98" fmla="*/ 399 w 1750"/>
              <a:gd name="T99" fmla="*/ 1413 h 2610"/>
              <a:gd name="T100" fmla="*/ 1610 w 1750"/>
              <a:gd name="T101" fmla="*/ 2539 h 2610"/>
              <a:gd name="T102" fmla="*/ 1387 w 1750"/>
              <a:gd name="T103" fmla="*/ 2445 h 2610"/>
              <a:gd name="T104" fmla="*/ 1321 w 1750"/>
              <a:gd name="T105" fmla="*/ 2322 h 2610"/>
              <a:gd name="T106" fmla="*/ 1674 w 1750"/>
              <a:gd name="T107" fmla="*/ 2237 h 2610"/>
              <a:gd name="T108" fmla="*/ 564 w 1750"/>
              <a:gd name="T109" fmla="*/ 1298 h 2610"/>
              <a:gd name="T110" fmla="*/ 1115 w 1750"/>
              <a:gd name="T111" fmla="*/ 865 h 2610"/>
              <a:gd name="T112" fmla="*/ 1009 w 1750"/>
              <a:gd name="T113" fmla="*/ 992 h 2610"/>
              <a:gd name="T114" fmla="*/ 764 w 1750"/>
              <a:gd name="T115" fmla="*/ 1008 h 2610"/>
              <a:gd name="T116" fmla="*/ 619 w 1750"/>
              <a:gd name="T117" fmla="*/ 894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50" h="2610">
                <a:moveTo>
                  <a:pt x="541" y="459"/>
                </a:moveTo>
                <a:lnTo>
                  <a:pt x="541" y="459"/>
                </a:lnTo>
                <a:lnTo>
                  <a:pt x="541" y="476"/>
                </a:lnTo>
                <a:lnTo>
                  <a:pt x="542" y="494"/>
                </a:lnTo>
                <a:lnTo>
                  <a:pt x="545" y="511"/>
                </a:lnTo>
                <a:lnTo>
                  <a:pt x="548" y="527"/>
                </a:lnTo>
                <a:lnTo>
                  <a:pt x="552" y="543"/>
                </a:lnTo>
                <a:lnTo>
                  <a:pt x="556" y="559"/>
                </a:lnTo>
                <a:lnTo>
                  <a:pt x="561" y="575"/>
                </a:lnTo>
                <a:lnTo>
                  <a:pt x="566" y="590"/>
                </a:lnTo>
                <a:lnTo>
                  <a:pt x="573" y="606"/>
                </a:lnTo>
                <a:lnTo>
                  <a:pt x="580" y="620"/>
                </a:lnTo>
                <a:lnTo>
                  <a:pt x="588" y="635"/>
                </a:lnTo>
                <a:lnTo>
                  <a:pt x="596" y="649"/>
                </a:lnTo>
                <a:lnTo>
                  <a:pt x="606" y="662"/>
                </a:lnTo>
                <a:lnTo>
                  <a:pt x="616" y="676"/>
                </a:lnTo>
                <a:lnTo>
                  <a:pt x="626" y="687"/>
                </a:lnTo>
                <a:lnTo>
                  <a:pt x="637" y="700"/>
                </a:lnTo>
                <a:lnTo>
                  <a:pt x="648" y="710"/>
                </a:lnTo>
                <a:lnTo>
                  <a:pt x="660" y="722"/>
                </a:lnTo>
                <a:lnTo>
                  <a:pt x="672" y="732"/>
                </a:lnTo>
                <a:lnTo>
                  <a:pt x="685" y="741"/>
                </a:lnTo>
                <a:lnTo>
                  <a:pt x="697" y="750"/>
                </a:lnTo>
                <a:lnTo>
                  <a:pt x="711" y="758"/>
                </a:lnTo>
                <a:lnTo>
                  <a:pt x="725" y="765"/>
                </a:lnTo>
                <a:lnTo>
                  <a:pt x="740" y="772"/>
                </a:lnTo>
                <a:lnTo>
                  <a:pt x="755" y="779"/>
                </a:lnTo>
                <a:lnTo>
                  <a:pt x="770" y="785"/>
                </a:lnTo>
                <a:lnTo>
                  <a:pt x="785" y="789"/>
                </a:lnTo>
                <a:lnTo>
                  <a:pt x="801" y="793"/>
                </a:lnTo>
                <a:lnTo>
                  <a:pt x="816" y="796"/>
                </a:lnTo>
                <a:lnTo>
                  <a:pt x="833" y="799"/>
                </a:lnTo>
                <a:lnTo>
                  <a:pt x="849" y="800"/>
                </a:lnTo>
                <a:lnTo>
                  <a:pt x="865" y="800"/>
                </a:lnTo>
                <a:lnTo>
                  <a:pt x="865" y="800"/>
                </a:lnTo>
                <a:lnTo>
                  <a:pt x="882" y="800"/>
                </a:lnTo>
                <a:lnTo>
                  <a:pt x="899" y="799"/>
                </a:lnTo>
                <a:lnTo>
                  <a:pt x="915" y="796"/>
                </a:lnTo>
                <a:lnTo>
                  <a:pt x="931" y="793"/>
                </a:lnTo>
                <a:lnTo>
                  <a:pt x="947" y="789"/>
                </a:lnTo>
                <a:lnTo>
                  <a:pt x="962" y="785"/>
                </a:lnTo>
                <a:lnTo>
                  <a:pt x="977" y="779"/>
                </a:lnTo>
                <a:lnTo>
                  <a:pt x="992" y="772"/>
                </a:lnTo>
                <a:lnTo>
                  <a:pt x="1005" y="765"/>
                </a:lnTo>
                <a:lnTo>
                  <a:pt x="1019" y="758"/>
                </a:lnTo>
                <a:lnTo>
                  <a:pt x="1033" y="750"/>
                </a:lnTo>
                <a:lnTo>
                  <a:pt x="1047" y="741"/>
                </a:lnTo>
                <a:lnTo>
                  <a:pt x="1059" y="732"/>
                </a:lnTo>
                <a:lnTo>
                  <a:pt x="1071" y="722"/>
                </a:lnTo>
                <a:lnTo>
                  <a:pt x="1084" y="710"/>
                </a:lnTo>
                <a:lnTo>
                  <a:pt x="1095" y="700"/>
                </a:lnTo>
                <a:lnTo>
                  <a:pt x="1105" y="687"/>
                </a:lnTo>
                <a:lnTo>
                  <a:pt x="1116" y="676"/>
                </a:lnTo>
                <a:lnTo>
                  <a:pt x="1125" y="662"/>
                </a:lnTo>
                <a:lnTo>
                  <a:pt x="1134" y="649"/>
                </a:lnTo>
                <a:lnTo>
                  <a:pt x="1142" y="635"/>
                </a:lnTo>
                <a:lnTo>
                  <a:pt x="1150" y="620"/>
                </a:lnTo>
                <a:lnTo>
                  <a:pt x="1158" y="606"/>
                </a:lnTo>
                <a:lnTo>
                  <a:pt x="1164" y="590"/>
                </a:lnTo>
                <a:lnTo>
                  <a:pt x="1170" y="575"/>
                </a:lnTo>
                <a:lnTo>
                  <a:pt x="1175" y="559"/>
                </a:lnTo>
                <a:lnTo>
                  <a:pt x="1180" y="543"/>
                </a:lnTo>
                <a:lnTo>
                  <a:pt x="1184" y="527"/>
                </a:lnTo>
                <a:lnTo>
                  <a:pt x="1186" y="511"/>
                </a:lnTo>
                <a:lnTo>
                  <a:pt x="1188" y="494"/>
                </a:lnTo>
                <a:lnTo>
                  <a:pt x="1189" y="476"/>
                </a:lnTo>
                <a:lnTo>
                  <a:pt x="1190" y="459"/>
                </a:lnTo>
                <a:lnTo>
                  <a:pt x="1190" y="459"/>
                </a:lnTo>
                <a:lnTo>
                  <a:pt x="1190" y="360"/>
                </a:lnTo>
                <a:lnTo>
                  <a:pt x="1190" y="339"/>
                </a:lnTo>
                <a:lnTo>
                  <a:pt x="1190" y="339"/>
                </a:lnTo>
                <a:lnTo>
                  <a:pt x="1190" y="307"/>
                </a:lnTo>
                <a:lnTo>
                  <a:pt x="1189" y="275"/>
                </a:lnTo>
                <a:lnTo>
                  <a:pt x="1187" y="244"/>
                </a:lnTo>
                <a:lnTo>
                  <a:pt x="1184" y="214"/>
                </a:lnTo>
                <a:lnTo>
                  <a:pt x="1178" y="185"/>
                </a:lnTo>
                <a:lnTo>
                  <a:pt x="1173" y="170"/>
                </a:lnTo>
                <a:lnTo>
                  <a:pt x="1169" y="157"/>
                </a:lnTo>
                <a:lnTo>
                  <a:pt x="1164" y="143"/>
                </a:lnTo>
                <a:lnTo>
                  <a:pt x="1157" y="129"/>
                </a:lnTo>
                <a:lnTo>
                  <a:pt x="1150" y="116"/>
                </a:lnTo>
                <a:lnTo>
                  <a:pt x="1142" y="104"/>
                </a:lnTo>
                <a:lnTo>
                  <a:pt x="1142" y="104"/>
                </a:lnTo>
                <a:lnTo>
                  <a:pt x="1133" y="92"/>
                </a:lnTo>
                <a:lnTo>
                  <a:pt x="1123" y="81"/>
                </a:lnTo>
                <a:lnTo>
                  <a:pt x="1112" y="69"/>
                </a:lnTo>
                <a:lnTo>
                  <a:pt x="1100" y="59"/>
                </a:lnTo>
                <a:lnTo>
                  <a:pt x="1087" y="49"/>
                </a:lnTo>
                <a:lnTo>
                  <a:pt x="1072" y="41"/>
                </a:lnTo>
                <a:lnTo>
                  <a:pt x="1057" y="33"/>
                </a:lnTo>
                <a:lnTo>
                  <a:pt x="1041" y="26"/>
                </a:lnTo>
                <a:lnTo>
                  <a:pt x="1023" y="21"/>
                </a:lnTo>
                <a:lnTo>
                  <a:pt x="1004" y="15"/>
                </a:lnTo>
                <a:lnTo>
                  <a:pt x="985" y="10"/>
                </a:lnTo>
                <a:lnTo>
                  <a:pt x="963" y="7"/>
                </a:lnTo>
                <a:lnTo>
                  <a:pt x="941" y="3"/>
                </a:lnTo>
                <a:lnTo>
                  <a:pt x="917" y="1"/>
                </a:lnTo>
                <a:lnTo>
                  <a:pt x="892" y="0"/>
                </a:lnTo>
                <a:lnTo>
                  <a:pt x="865" y="0"/>
                </a:lnTo>
                <a:lnTo>
                  <a:pt x="865" y="0"/>
                </a:lnTo>
                <a:lnTo>
                  <a:pt x="839" y="0"/>
                </a:lnTo>
                <a:lnTo>
                  <a:pt x="815" y="1"/>
                </a:lnTo>
                <a:lnTo>
                  <a:pt x="791" y="3"/>
                </a:lnTo>
                <a:lnTo>
                  <a:pt x="769" y="7"/>
                </a:lnTo>
                <a:lnTo>
                  <a:pt x="747" y="10"/>
                </a:lnTo>
                <a:lnTo>
                  <a:pt x="727" y="15"/>
                </a:lnTo>
                <a:lnTo>
                  <a:pt x="709" y="21"/>
                </a:lnTo>
                <a:lnTo>
                  <a:pt x="691" y="28"/>
                </a:lnTo>
                <a:lnTo>
                  <a:pt x="674" y="35"/>
                </a:lnTo>
                <a:lnTo>
                  <a:pt x="660" y="43"/>
                </a:lnTo>
                <a:lnTo>
                  <a:pt x="645" y="51"/>
                </a:lnTo>
                <a:lnTo>
                  <a:pt x="632" y="61"/>
                </a:lnTo>
                <a:lnTo>
                  <a:pt x="619" y="70"/>
                </a:lnTo>
                <a:lnTo>
                  <a:pt x="609" y="82"/>
                </a:lnTo>
                <a:lnTo>
                  <a:pt x="599" y="93"/>
                </a:lnTo>
                <a:lnTo>
                  <a:pt x="589" y="106"/>
                </a:lnTo>
                <a:lnTo>
                  <a:pt x="589" y="106"/>
                </a:lnTo>
                <a:lnTo>
                  <a:pt x="581" y="119"/>
                </a:lnTo>
                <a:lnTo>
                  <a:pt x="575" y="131"/>
                </a:lnTo>
                <a:lnTo>
                  <a:pt x="568" y="145"/>
                </a:lnTo>
                <a:lnTo>
                  <a:pt x="563" y="159"/>
                </a:lnTo>
                <a:lnTo>
                  <a:pt x="557" y="174"/>
                </a:lnTo>
                <a:lnTo>
                  <a:pt x="554" y="188"/>
                </a:lnTo>
                <a:lnTo>
                  <a:pt x="548" y="218"/>
                </a:lnTo>
                <a:lnTo>
                  <a:pt x="543" y="249"/>
                </a:lnTo>
                <a:lnTo>
                  <a:pt x="542" y="281"/>
                </a:lnTo>
                <a:lnTo>
                  <a:pt x="541" y="313"/>
                </a:lnTo>
                <a:lnTo>
                  <a:pt x="540" y="345"/>
                </a:lnTo>
                <a:lnTo>
                  <a:pt x="540" y="345"/>
                </a:lnTo>
                <a:lnTo>
                  <a:pt x="540" y="360"/>
                </a:lnTo>
                <a:lnTo>
                  <a:pt x="540" y="360"/>
                </a:lnTo>
                <a:lnTo>
                  <a:pt x="541" y="459"/>
                </a:lnTo>
                <a:lnTo>
                  <a:pt x="541" y="459"/>
                </a:lnTo>
                <a:close/>
                <a:moveTo>
                  <a:pt x="1134" y="316"/>
                </a:moveTo>
                <a:lnTo>
                  <a:pt x="1115" y="365"/>
                </a:lnTo>
                <a:lnTo>
                  <a:pt x="1115" y="365"/>
                </a:lnTo>
                <a:lnTo>
                  <a:pt x="1112" y="368"/>
                </a:lnTo>
                <a:lnTo>
                  <a:pt x="1110" y="372"/>
                </a:lnTo>
                <a:lnTo>
                  <a:pt x="1104" y="377"/>
                </a:lnTo>
                <a:lnTo>
                  <a:pt x="1096" y="381"/>
                </a:lnTo>
                <a:lnTo>
                  <a:pt x="1088" y="382"/>
                </a:lnTo>
                <a:lnTo>
                  <a:pt x="1088" y="382"/>
                </a:lnTo>
                <a:lnTo>
                  <a:pt x="1080" y="381"/>
                </a:lnTo>
                <a:lnTo>
                  <a:pt x="1080" y="381"/>
                </a:lnTo>
                <a:lnTo>
                  <a:pt x="1065" y="376"/>
                </a:lnTo>
                <a:lnTo>
                  <a:pt x="1048" y="373"/>
                </a:lnTo>
                <a:lnTo>
                  <a:pt x="1023" y="368"/>
                </a:lnTo>
                <a:lnTo>
                  <a:pt x="993" y="364"/>
                </a:lnTo>
                <a:lnTo>
                  <a:pt x="955" y="360"/>
                </a:lnTo>
                <a:lnTo>
                  <a:pt x="911" y="357"/>
                </a:lnTo>
                <a:lnTo>
                  <a:pt x="862" y="356"/>
                </a:lnTo>
                <a:lnTo>
                  <a:pt x="862" y="356"/>
                </a:lnTo>
                <a:lnTo>
                  <a:pt x="812" y="357"/>
                </a:lnTo>
                <a:lnTo>
                  <a:pt x="770" y="360"/>
                </a:lnTo>
                <a:lnTo>
                  <a:pt x="734" y="364"/>
                </a:lnTo>
                <a:lnTo>
                  <a:pt x="704" y="368"/>
                </a:lnTo>
                <a:lnTo>
                  <a:pt x="681" y="372"/>
                </a:lnTo>
                <a:lnTo>
                  <a:pt x="664" y="376"/>
                </a:lnTo>
                <a:lnTo>
                  <a:pt x="650" y="380"/>
                </a:lnTo>
                <a:lnTo>
                  <a:pt x="650" y="380"/>
                </a:lnTo>
                <a:lnTo>
                  <a:pt x="642" y="381"/>
                </a:lnTo>
                <a:lnTo>
                  <a:pt x="642" y="381"/>
                </a:lnTo>
                <a:lnTo>
                  <a:pt x="634" y="380"/>
                </a:lnTo>
                <a:lnTo>
                  <a:pt x="627" y="376"/>
                </a:lnTo>
                <a:lnTo>
                  <a:pt x="622" y="372"/>
                </a:lnTo>
                <a:lnTo>
                  <a:pt x="618" y="365"/>
                </a:lnTo>
                <a:lnTo>
                  <a:pt x="600" y="315"/>
                </a:lnTo>
                <a:lnTo>
                  <a:pt x="600" y="315"/>
                </a:lnTo>
                <a:lnTo>
                  <a:pt x="652" y="306"/>
                </a:lnTo>
                <a:lnTo>
                  <a:pt x="723" y="296"/>
                </a:lnTo>
                <a:lnTo>
                  <a:pt x="761" y="291"/>
                </a:lnTo>
                <a:lnTo>
                  <a:pt x="797" y="288"/>
                </a:lnTo>
                <a:lnTo>
                  <a:pt x="833" y="284"/>
                </a:lnTo>
                <a:lnTo>
                  <a:pt x="865" y="283"/>
                </a:lnTo>
                <a:lnTo>
                  <a:pt x="865" y="283"/>
                </a:lnTo>
                <a:lnTo>
                  <a:pt x="896" y="284"/>
                </a:lnTo>
                <a:lnTo>
                  <a:pt x="932" y="287"/>
                </a:lnTo>
                <a:lnTo>
                  <a:pt x="970" y="290"/>
                </a:lnTo>
                <a:lnTo>
                  <a:pt x="1008" y="295"/>
                </a:lnTo>
                <a:lnTo>
                  <a:pt x="1079" y="304"/>
                </a:lnTo>
                <a:lnTo>
                  <a:pt x="1134" y="312"/>
                </a:lnTo>
                <a:lnTo>
                  <a:pt x="1134" y="312"/>
                </a:lnTo>
                <a:lnTo>
                  <a:pt x="1134" y="316"/>
                </a:lnTo>
                <a:lnTo>
                  <a:pt x="1134" y="316"/>
                </a:lnTo>
                <a:close/>
                <a:moveTo>
                  <a:pt x="635" y="138"/>
                </a:moveTo>
                <a:lnTo>
                  <a:pt x="635" y="138"/>
                </a:lnTo>
                <a:lnTo>
                  <a:pt x="642" y="129"/>
                </a:lnTo>
                <a:lnTo>
                  <a:pt x="649" y="121"/>
                </a:lnTo>
                <a:lnTo>
                  <a:pt x="657" y="113"/>
                </a:lnTo>
                <a:lnTo>
                  <a:pt x="666" y="105"/>
                </a:lnTo>
                <a:lnTo>
                  <a:pt x="676" y="98"/>
                </a:lnTo>
                <a:lnTo>
                  <a:pt x="687" y="91"/>
                </a:lnTo>
                <a:lnTo>
                  <a:pt x="699" y="85"/>
                </a:lnTo>
                <a:lnTo>
                  <a:pt x="712" y="79"/>
                </a:lnTo>
                <a:lnTo>
                  <a:pt x="726" y="75"/>
                </a:lnTo>
                <a:lnTo>
                  <a:pt x="742" y="70"/>
                </a:lnTo>
                <a:lnTo>
                  <a:pt x="758" y="66"/>
                </a:lnTo>
                <a:lnTo>
                  <a:pt x="777" y="62"/>
                </a:lnTo>
                <a:lnTo>
                  <a:pt x="796" y="60"/>
                </a:lnTo>
                <a:lnTo>
                  <a:pt x="818" y="58"/>
                </a:lnTo>
                <a:lnTo>
                  <a:pt x="841" y="56"/>
                </a:lnTo>
                <a:lnTo>
                  <a:pt x="865" y="56"/>
                </a:lnTo>
                <a:lnTo>
                  <a:pt x="865" y="56"/>
                </a:lnTo>
                <a:lnTo>
                  <a:pt x="891" y="56"/>
                </a:lnTo>
                <a:lnTo>
                  <a:pt x="913" y="58"/>
                </a:lnTo>
                <a:lnTo>
                  <a:pt x="935" y="60"/>
                </a:lnTo>
                <a:lnTo>
                  <a:pt x="955" y="62"/>
                </a:lnTo>
                <a:lnTo>
                  <a:pt x="973" y="66"/>
                </a:lnTo>
                <a:lnTo>
                  <a:pt x="990" y="69"/>
                </a:lnTo>
                <a:lnTo>
                  <a:pt x="1005" y="74"/>
                </a:lnTo>
                <a:lnTo>
                  <a:pt x="1020" y="79"/>
                </a:lnTo>
                <a:lnTo>
                  <a:pt x="1033" y="84"/>
                </a:lnTo>
                <a:lnTo>
                  <a:pt x="1044" y="91"/>
                </a:lnTo>
                <a:lnTo>
                  <a:pt x="1056" y="97"/>
                </a:lnTo>
                <a:lnTo>
                  <a:pt x="1065" y="104"/>
                </a:lnTo>
                <a:lnTo>
                  <a:pt x="1074" y="112"/>
                </a:lnTo>
                <a:lnTo>
                  <a:pt x="1082" y="120"/>
                </a:lnTo>
                <a:lnTo>
                  <a:pt x="1089" y="128"/>
                </a:lnTo>
                <a:lnTo>
                  <a:pt x="1096" y="136"/>
                </a:lnTo>
                <a:lnTo>
                  <a:pt x="1096" y="136"/>
                </a:lnTo>
                <a:lnTo>
                  <a:pt x="1104" y="150"/>
                </a:lnTo>
                <a:lnTo>
                  <a:pt x="1111" y="163"/>
                </a:lnTo>
                <a:lnTo>
                  <a:pt x="1117" y="180"/>
                </a:lnTo>
                <a:lnTo>
                  <a:pt x="1123" y="197"/>
                </a:lnTo>
                <a:lnTo>
                  <a:pt x="1126" y="214"/>
                </a:lnTo>
                <a:lnTo>
                  <a:pt x="1128" y="232"/>
                </a:lnTo>
                <a:lnTo>
                  <a:pt x="1131" y="253"/>
                </a:lnTo>
                <a:lnTo>
                  <a:pt x="1133" y="274"/>
                </a:lnTo>
                <a:lnTo>
                  <a:pt x="1133" y="274"/>
                </a:lnTo>
                <a:lnTo>
                  <a:pt x="1077" y="266"/>
                </a:lnTo>
                <a:lnTo>
                  <a:pt x="1007" y="257"/>
                </a:lnTo>
                <a:lnTo>
                  <a:pt x="969" y="252"/>
                </a:lnTo>
                <a:lnTo>
                  <a:pt x="932" y="249"/>
                </a:lnTo>
                <a:lnTo>
                  <a:pt x="897" y="247"/>
                </a:lnTo>
                <a:lnTo>
                  <a:pt x="865" y="246"/>
                </a:lnTo>
                <a:lnTo>
                  <a:pt x="865" y="246"/>
                </a:lnTo>
                <a:lnTo>
                  <a:pt x="833" y="247"/>
                </a:lnTo>
                <a:lnTo>
                  <a:pt x="797" y="250"/>
                </a:lnTo>
                <a:lnTo>
                  <a:pt x="760" y="253"/>
                </a:lnTo>
                <a:lnTo>
                  <a:pt x="723" y="258"/>
                </a:lnTo>
                <a:lnTo>
                  <a:pt x="653" y="268"/>
                </a:lnTo>
                <a:lnTo>
                  <a:pt x="599" y="277"/>
                </a:lnTo>
                <a:lnTo>
                  <a:pt x="599" y="277"/>
                </a:lnTo>
                <a:lnTo>
                  <a:pt x="600" y="257"/>
                </a:lnTo>
                <a:lnTo>
                  <a:pt x="602" y="237"/>
                </a:lnTo>
                <a:lnTo>
                  <a:pt x="606" y="218"/>
                </a:lnTo>
                <a:lnTo>
                  <a:pt x="609" y="199"/>
                </a:lnTo>
                <a:lnTo>
                  <a:pt x="615" y="182"/>
                </a:lnTo>
                <a:lnTo>
                  <a:pt x="620" y="166"/>
                </a:lnTo>
                <a:lnTo>
                  <a:pt x="627" y="151"/>
                </a:lnTo>
                <a:lnTo>
                  <a:pt x="635" y="138"/>
                </a:lnTo>
                <a:lnTo>
                  <a:pt x="635" y="138"/>
                </a:lnTo>
                <a:close/>
                <a:moveTo>
                  <a:pt x="642" y="419"/>
                </a:moveTo>
                <a:lnTo>
                  <a:pt x="642" y="419"/>
                </a:lnTo>
                <a:lnTo>
                  <a:pt x="652" y="418"/>
                </a:lnTo>
                <a:lnTo>
                  <a:pt x="662" y="415"/>
                </a:lnTo>
                <a:lnTo>
                  <a:pt x="662" y="415"/>
                </a:lnTo>
                <a:lnTo>
                  <a:pt x="673" y="412"/>
                </a:lnTo>
                <a:lnTo>
                  <a:pt x="688" y="409"/>
                </a:lnTo>
                <a:lnTo>
                  <a:pt x="710" y="405"/>
                </a:lnTo>
                <a:lnTo>
                  <a:pt x="710" y="405"/>
                </a:lnTo>
                <a:lnTo>
                  <a:pt x="739" y="400"/>
                </a:lnTo>
                <a:lnTo>
                  <a:pt x="773" y="397"/>
                </a:lnTo>
                <a:lnTo>
                  <a:pt x="815" y="395"/>
                </a:lnTo>
                <a:lnTo>
                  <a:pt x="862" y="394"/>
                </a:lnTo>
                <a:lnTo>
                  <a:pt x="862" y="394"/>
                </a:lnTo>
                <a:lnTo>
                  <a:pt x="910" y="395"/>
                </a:lnTo>
                <a:lnTo>
                  <a:pt x="951" y="397"/>
                </a:lnTo>
                <a:lnTo>
                  <a:pt x="987" y="402"/>
                </a:lnTo>
                <a:lnTo>
                  <a:pt x="1017" y="405"/>
                </a:lnTo>
                <a:lnTo>
                  <a:pt x="1040" y="410"/>
                </a:lnTo>
                <a:lnTo>
                  <a:pt x="1056" y="413"/>
                </a:lnTo>
                <a:lnTo>
                  <a:pt x="1069" y="417"/>
                </a:lnTo>
                <a:lnTo>
                  <a:pt x="1069" y="417"/>
                </a:lnTo>
                <a:lnTo>
                  <a:pt x="1079" y="419"/>
                </a:lnTo>
                <a:lnTo>
                  <a:pt x="1088" y="419"/>
                </a:lnTo>
                <a:lnTo>
                  <a:pt x="1088" y="419"/>
                </a:lnTo>
                <a:lnTo>
                  <a:pt x="1101" y="418"/>
                </a:lnTo>
                <a:lnTo>
                  <a:pt x="1113" y="414"/>
                </a:lnTo>
                <a:lnTo>
                  <a:pt x="1124" y="407"/>
                </a:lnTo>
                <a:lnTo>
                  <a:pt x="1134" y="399"/>
                </a:lnTo>
                <a:lnTo>
                  <a:pt x="1134" y="399"/>
                </a:lnTo>
                <a:lnTo>
                  <a:pt x="1134" y="459"/>
                </a:lnTo>
                <a:lnTo>
                  <a:pt x="1134" y="459"/>
                </a:lnTo>
                <a:lnTo>
                  <a:pt x="1133" y="474"/>
                </a:lnTo>
                <a:lnTo>
                  <a:pt x="1132" y="488"/>
                </a:lnTo>
                <a:lnTo>
                  <a:pt x="1131" y="502"/>
                </a:lnTo>
                <a:lnTo>
                  <a:pt x="1128" y="517"/>
                </a:lnTo>
                <a:lnTo>
                  <a:pt x="1121" y="543"/>
                </a:lnTo>
                <a:lnTo>
                  <a:pt x="1112" y="570"/>
                </a:lnTo>
                <a:lnTo>
                  <a:pt x="1101" y="595"/>
                </a:lnTo>
                <a:lnTo>
                  <a:pt x="1087" y="618"/>
                </a:lnTo>
                <a:lnTo>
                  <a:pt x="1071" y="640"/>
                </a:lnTo>
                <a:lnTo>
                  <a:pt x="1054" y="661"/>
                </a:lnTo>
                <a:lnTo>
                  <a:pt x="1034" y="678"/>
                </a:lnTo>
                <a:lnTo>
                  <a:pt x="1013" y="695"/>
                </a:lnTo>
                <a:lnTo>
                  <a:pt x="992" y="709"/>
                </a:lnTo>
                <a:lnTo>
                  <a:pt x="969" y="722"/>
                </a:lnTo>
                <a:lnTo>
                  <a:pt x="943" y="731"/>
                </a:lnTo>
                <a:lnTo>
                  <a:pt x="931" y="734"/>
                </a:lnTo>
                <a:lnTo>
                  <a:pt x="918" y="738"/>
                </a:lnTo>
                <a:lnTo>
                  <a:pt x="905" y="740"/>
                </a:lnTo>
                <a:lnTo>
                  <a:pt x="893" y="742"/>
                </a:lnTo>
                <a:lnTo>
                  <a:pt x="879" y="743"/>
                </a:lnTo>
                <a:lnTo>
                  <a:pt x="865" y="743"/>
                </a:lnTo>
                <a:lnTo>
                  <a:pt x="865" y="743"/>
                </a:lnTo>
                <a:lnTo>
                  <a:pt x="853" y="743"/>
                </a:lnTo>
                <a:lnTo>
                  <a:pt x="839" y="742"/>
                </a:lnTo>
                <a:lnTo>
                  <a:pt x="826" y="740"/>
                </a:lnTo>
                <a:lnTo>
                  <a:pt x="812" y="738"/>
                </a:lnTo>
                <a:lnTo>
                  <a:pt x="800" y="734"/>
                </a:lnTo>
                <a:lnTo>
                  <a:pt x="787" y="731"/>
                </a:lnTo>
                <a:lnTo>
                  <a:pt x="763" y="722"/>
                </a:lnTo>
                <a:lnTo>
                  <a:pt x="740" y="709"/>
                </a:lnTo>
                <a:lnTo>
                  <a:pt x="717" y="695"/>
                </a:lnTo>
                <a:lnTo>
                  <a:pt x="696" y="678"/>
                </a:lnTo>
                <a:lnTo>
                  <a:pt x="678" y="661"/>
                </a:lnTo>
                <a:lnTo>
                  <a:pt x="660" y="640"/>
                </a:lnTo>
                <a:lnTo>
                  <a:pt x="645" y="618"/>
                </a:lnTo>
                <a:lnTo>
                  <a:pt x="631" y="595"/>
                </a:lnTo>
                <a:lnTo>
                  <a:pt x="619" y="570"/>
                </a:lnTo>
                <a:lnTo>
                  <a:pt x="610" y="543"/>
                </a:lnTo>
                <a:lnTo>
                  <a:pt x="603" y="517"/>
                </a:lnTo>
                <a:lnTo>
                  <a:pt x="601" y="502"/>
                </a:lnTo>
                <a:lnTo>
                  <a:pt x="599" y="488"/>
                </a:lnTo>
                <a:lnTo>
                  <a:pt x="598" y="474"/>
                </a:lnTo>
                <a:lnTo>
                  <a:pt x="598" y="459"/>
                </a:lnTo>
                <a:lnTo>
                  <a:pt x="598" y="459"/>
                </a:lnTo>
                <a:lnTo>
                  <a:pt x="598" y="399"/>
                </a:lnTo>
                <a:lnTo>
                  <a:pt x="598" y="399"/>
                </a:lnTo>
                <a:lnTo>
                  <a:pt x="607" y="407"/>
                </a:lnTo>
                <a:lnTo>
                  <a:pt x="618" y="413"/>
                </a:lnTo>
                <a:lnTo>
                  <a:pt x="630" y="418"/>
                </a:lnTo>
                <a:lnTo>
                  <a:pt x="642" y="419"/>
                </a:lnTo>
                <a:lnTo>
                  <a:pt x="642" y="419"/>
                </a:lnTo>
                <a:close/>
                <a:moveTo>
                  <a:pt x="1719" y="2201"/>
                </a:moveTo>
                <a:lnTo>
                  <a:pt x="1719" y="2201"/>
                </a:lnTo>
                <a:lnTo>
                  <a:pt x="1710" y="2193"/>
                </a:lnTo>
                <a:lnTo>
                  <a:pt x="1701" y="2188"/>
                </a:lnTo>
                <a:lnTo>
                  <a:pt x="1689" y="2183"/>
                </a:lnTo>
                <a:lnTo>
                  <a:pt x="1678" y="2178"/>
                </a:lnTo>
                <a:lnTo>
                  <a:pt x="1678" y="2178"/>
                </a:lnTo>
                <a:lnTo>
                  <a:pt x="1735" y="1254"/>
                </a:lnTo>
                <a:lnTo>
                  <a:pt x="1735" y="1254"/>
                </a:lnTo>
                <a:lnTo>
                  <a:pt x="1733" y="1230"/>
                </a:lnTo>
                <a:lnTo>
                  <a:pt x="1729" y="1207"/>
                </a:lnTo>
                <a:lnTo>
                  <a:pt x="1725" y="1184"/>
                </a:lnTo>
                <a:lnTo>
                  <a:pt x="1718" y="1162"/>
                </a:lnTo>
                <a:lnTo>
                  <a:pt x="1710" y="1140"/>
                </a:lnTo>
                <a:lnTo>
                  <a:pt x="1699" y="1119"/>
                </a:lnTo>
                <a:lnTo>
                  <a:pt x="1688" y="1099"/>
                </a:lnTo>
                <a:lnTo>
                  <a:pt x="1675" y="1079"/>
                </a:lnTo>
                <a:lnTo>
                  <a:pt x="1660" y="1061"/>
                </a:lnTo>
                <a:lnTo>
                  <a:pt x="1644" y="1044"/>
                </a:lnTo>
                <a:lnTo>
                  <a:pt x="1628" y="1028"/>
                </a:lnTo>
                <a:lnTo>
                  <a:pt x="1610" y="1013"/>
                </a:lnTo>
                <a:lnTo>
                  <a:pt x="1590" y="1000"/>
                </a:lnTo>
                <a:lnTo>
                  <a:pt x="1571" y="987"/>
                </a:lnTo>
                <a:lnTo>
                  <a:pt x="1549" y="977"/>
                </a:lnTo>
                <a:lnTo>
                  <a:pt x="1527" y="969"/>
                </a:lnTo>
                <a:lnTo>
                  <a:pt x="1355" y="910"/>
                </a:lnTo>
                <a:lnTo>
                  <a:pt x="1355" y="1298"/>
                </a:lnTo>
                <a:lnTo>
                  <a:pt x="1467" y="1298"/>
                </a:lnTo>
                <a:lnTo>
                  <a:pt x="1467" y="2174"/>
                </a:lnTo>
                <a:lnTo>
                  <a:pt x="1408" y="2174"/>
                </a:lnTo>
                <a:lnTo>
                  <a:pt x="1408" y="1358"/>
                </a:lnTo>
                <a:lnTo>
                  <a:pt x="342" y="1358"/>
                </a:lnTo>
                <a:lnTo>
                  <a:pt x="342" y="2174"/>
                </a:lnTo>
                <a:lnTo>
                  <a:pt x="283" y="2174"/>
                </a:lnTo>
                <a:lnTo>
                  <a:pt x="283" y="1298"/>
                </a:lnTo>
                <a:lnTo>
                  <a:pt x="376" y="1298"/>
                </a:lnTo>
                <a:lnTo>
                  <a:pt x="376" y="913"/>
                </a:lnTo>
                <a:lnTo>
                  <a:pt x="221" y="966"/>
                </a:lnTo>
                <a:lnTo>
                  <a:pt x="221" y="966"/>
                </a:lnTo>
                <a:lnTo>
                  <a:pt x="199" y="975"/>
                </a:lnTo>
                <a:lnTo>
                  <a:pt x="178" y="985"/>
                </a:lnTo>
                <a:lnTo>
                  <a:pt x="157" y="998"/>
                </a:lnTo>
                <a:lnTo>
                  <a:pt x="139" y="1012"/>
                </a:lnTo>
                <a:lnTo>
                  <a:pt x="121" y="1027"/>
                </a:lnTo>
                <a:lnTo>
                  <a:pt x="105" y="1043"/>
                </a:lnTo>
                <a:lnTo>
                  <a:pt x="88" y="1060"/>
                </a:lnTo>
                <a:lnTo>
                  <a:pt x="75" y="1079"/>
                </a:lnTo>
                <a:lnTo>
                  <a:pt x="62" y="1098"/>
                </a:lnTo>
                <a:lnTo>
                  <a:pt x="51" y="1119"/>
                </a:lnTo>
                <a:lnTo>
                  <a:pt x="40" y="1140"/>
                </a:lnTo>
                <a:lnTo>
                  <a:pt x="32" y="1161"/>
                </a:lnTo>
                <a:lnTo>
                  <a:pt x="25" y="1184"/>
                </a:lnTo>
                <a:lnTo>
                  <a:pt x="21" y="1207"/>
                </a:lnTo>
                <a:lnTo>
                  <a:pt x="17" y="1230"/>
                </a:lnTo>
                <a:lnTo>
                  <a:pt x="16" y="1253"/>
                </a:lnTo>
                <a:lnTo>
                  <a:pt x="69" y="2178"/>
                </a:lnTo>
                <a:lnTo>
                  <a:pt x="69" y="2178"/>
                </a:lnTo>
                <a:lnTo>
                  <a:pt x="70" y="2178"/>
                </a:lnTo>
                <a:lnTo>
                  <a:pt x="70" y="2178"/>
                </a:lnTo>
                <a:lnTo>
                  <a:pt x="59" y="2183"/>
                </a:lnTo>
                <a:lnTo>
                  <a:pt x="48" y="2188"/>
                </a:lnTo>
                <a:lnTo>
                  <a:pt x="39" y="2195"/>
                </a:lnTo>
                <a:lnTo>
                  <a:pt x="30" y="2201"/>
                </a:lnTo>
                <a:lnTo>
                  <a:pt x="30" y="2201"/>
                </a:lnTo>
                <a:lnTo>
                  <a:pt x="23" y="2208"/>
                </a:lnTo>
                <a:lnTo>
                  <a:pt x="17" y="2216"/>
                </a:lnTo>
                <a:lnTo>
                  <a:pt x="11" y="2224"/>
                </a:lnTo>
                <a:lnTo>
                  <a:pt x="8" y="2234"/>
                </a:lnTo>
                <a:lnTo>
                  <a:pt x="5" y="2243"/>
                </a:lnTo>
                <a:lnTo>
                  <a:pt x="2" y="2253"/>
                </a:lnTo>
                <a:lnTo>
                  <a:pt x="0" y="2262"/>
                </a:lnTo>
                <a:lnTo>
                  <a:pt x="0" y="2273"/>
                </a:lnTo>
                <a:lnTo>
                  <a:pt x="0" y="2273"/>
                </a:lnTo>
                <a:lnTo>
                  <a:pt x="1" y="2291"/>
                </a:lnTo>
                <a:lnTo>
                  <a:pt x="3" y="2300"/>
                </a:lnTo>
                <a:lnTo>
                  <a:pt x="6" y="2308"/>
                </a:lnTo>
                <a:lnTo>
                  <a:pt x="74" y="2532"/>
                </a:lnTo>
                <a:lnTo>
                  <a:pt x="74" y="2532"/>
                </a:lnTo>
                <a:lnTo>
                  <a:pt x="76" y="2540"/>
                </a:lnTo>
                <a:lnTo>
                  <a:pt x="79" y="2548"/>
                </a:lnTo>
                <a:lnTo>
                  <a:pt x="87" y="2563"/>
                </a:lnTo>
                <a:lnTo>
                  <a:pt x="99" y="2577"/>
                </a:lnTo>
                <a:lnTo>
                  <a:pt x="110" y="2588"/>
                </a:lnTo>
                <a:lnTo>
                  <a:pt x="124" y="2597"/>
                </a:lnTo>
                <a:lnTo>
                  <a:pt x="139" y="2604"/>
                </a:lnTo>
                <a:lnTo>
                  <a:pt x="147" y="2607"/>
                </a:lnTo>
                <a:lnTo>
                  <a:pt x="155" y="2608"/>
                </a:lnTo>
                <a:lnTo>
                  <a:pt x="163" y="2609"/>
                </a:lnTo>
                <a:lnTo>
                  <a:pt x="171" y="2610"/>
                </a:lnTo>
                <a:lnTo>
                  <a:pt x="171" y="2610"/>
                </a:lnTo>
                <a:lnTo>
                  <a:pt x="172" y="2610"/>
                </a:lnTo>
                <a:lnTo>
                  <a:pt x="172" y="2610"/>
                </a:lnTo>
                <a:lnTo>
                  <a:pt x="187" y="2609"/>
                </a:lnTo>
                <a:lnTo>
                  <a:pt x="203" y="2605"/>
                </a:lnTo>
                <a:lnTo>
                  <a:pt x="218" y="2600"/>
                </a:lnTo>
                <a:lnTo>
                  <a:pt x="233" y="2592"/>
                </a:lnTo>
                <a:lnTo>
                  <a:pt x="392" y="2494"/>
                </a:lnTo>
                <a:lnTo>
                  <a:pt x="392" y="2494"/>
                </a:lnTo>
                <a:lnTo>
                  <a:pt x="401" y="2487"/>
                </a:lnTo>
                <a:lnTo>
                  <a:pt x="410" y="2480"/>
                </a:lnTo>
                <a:lnTo>
                  <a:pt x="419" y="2472"/>
                </a:lnTo>
                <a:lnTo>
                  <a:pt x="427" y="2463"/>
                </a:lnTo>
                <a:lnTo>
                  <a:pt x="442" y="2444"/>
                </a:lnTo>
                <a:lnTo>
                  <a:pt x="455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306" y="2444"/>
                </a:lnTo>
                <a:lnTo>
                  <a:pt x="1323" y="2463"/>
                </a:lnTo>
                <a:lnTo>
                  <a:pt x="1331" y="2472"/>
                </a:lnTo>
                <a:lnTo>
                  <a:pt x="1339" y="2480"/>
                </a:lnTo>
                <a:lnTo>
                  <a:pt x="1348" y="2487"/>
                </a:lnTo>
                <a:lnTo>
                  <a:pt x="1358" y="2494"/>
                </a:lnTo>
                <a:lnTo>
                  <a:pt x="1517" y="2592"/>
                </a:lnTo>
                <a:lnTo>
                  <a:pt x="1517" y="2592"/>
                </a:lnTo>
                <a:lnTo>
                  <a:pt x="1531" y="2600"/>
                </a:lnTo>
                <a:lnTo>
                  <a:pt x="1547" y="2605"/>
                </a:lnTo>
                <a:lnTo>
                  <a:pt x="1562" y="2609"/>
                </a:lnTo>
                <a:lnTo>
                  <a:pt x="1576" y="2610"/>
                </a:lnTo>
                <a:lnTo>
                  <a:pt x="1576" y="2610"/>
                </a:lnTo>
                <a:lnTo>
                  <a:pt x="1578" y="2610"/>
                </a:lnTo>
                <a:lnTo>
                  <a:pt x="1578" y="2610"/>
                </a:lnTo>
                <a:lnTo>
                  <a:pt x="1587" y="2609"/>
                </a:lnTo>
                <a:lnTo>
                  <a:pt x="1595" y="2608"/>
                </a:lnTo>
                <a:lnTo>
                  <a:pt x="1603" y="2607"/>
                </a:lnTo>
                <a:lnTo>
                  <a:pt x="1610" y="2604"/>
                </a:lnTo>
                <a:lnTo>
                  <a:pt x="1625" y="2597"/>
                </a:lnTo>
                <a:lnTo>
                  <a:pt x="1639" y="2588"/>
                </a:lnTo>
                <a:lnTo>
                  <a:pt x="1651" y="2577"/>
                </a:lnTo>
                <a:lnTo>
                  <a:pt x="1662" y="2563"/>
                </a:lnTo>
                <a:lnTo>
                  <a:pt x="1670" y="2548"/>
                </a:lnTo>
                <a:lnTo>
                  <a:pt x="1673" y="2540"/>
                </a:lnTo>
                <a:lnTo>
                  <a:pt x="1676" y="2532"/>
                </a:lnTo>
                <a:lnTo>
                  <a:pt x="1744" y="2308"/>
                </a:lnTo>
                <a:lnTo>
                  <a:pt x="1744" y="2308"/>
                </a:lnTo>
                <a:lnTo>
                  <a:pt x="1748" y="2291"/>
                </a:lnTo>
                <a:lnTo>
                  <a:pt x="1749" y="2282"/>
                </a:lnTo>
                <a:lnTo>
                  <a:pt x="1750" y="2273"/>
                </a:lnTo>
                <a:lnTo>
                  <a:pt x="1750" y="2273"/>
                </a:lnTo>
                <a:lnTo>
                  <a:pt x="1749" y="2262"/>
                </a:lnTo>
                <a:lnTo>
                  <a:pt x="1748" y="2253"/>
                </a:lnTo>
                <a:lnTo>
                  <a:pt x="1745" y="2243"/>
                </a:lnTo>
                <a:lnTo>
                  <a:pt x="1742" y="2234"/>
                </a:lnTo>
                <a:lnTo>
                  <a:pt x="1737" y="2224"/>
                </a:lnTo>
                <a:lnTo>
                  <a:pt x="1733" y="2216"/>
                </a:lnTo>
                <a:lnTo>
                  <a:pt x="1726" y="2208"/>
                </a:lnTo>
                <a:lnTo>
                  <a:pt x="1719" y="2201"/>
                </a:lnTo>
                <a:lnTo>
                  <a:pt x="1719" y="2201"/>
                </a:lnTo>
                <a:close/>
                <a:moveTo>
                  <a:pt x="362" y="2445"/>
                </a:moveTo>
                <a:lnTo>
                  <a:pt x="203" y="2543"/>
                </a:lnTo>
                <a:lnTo>
                  <a:pt x="203" y="2543"/>
                </a:lnTo>
                <a:lnTo>
                  <a:pt x="195" y="2548"/>
                </a:lnTo>
                <a:lnTo>
                  <a:pt x="187" y="2551"/>
                </a:lnTo>
                <a:lnTo>
                  <a:pt x="179" y="2552"/>
                </a:lnTo>
                <a:lnTo>
                  <a:pt x="172" y="2554"/>
                </a:lnTo>
                <a:lnTo>
                  <a:pt x="172" y="2554"/>
                </a:lnTo>
                <a:lnTo>
                  <a:pt x="165" y="2552"/>
                </a:lnTo>
                <a:lnTo>
                  <a:pt x="159" y="2551"/>
                </a:lnTo>
                <a:lnTo>
                  <a:pt x="152" y="2548"/>
                </a:lnTo>
                <a:lnTo>
                  <a:pt x="146" y="2544"/>
                </a:lnTo>
                <a:lnTo>
                  <a:pt x="140" y="2539"/>
                </a:lnTo>
                <a:lnTo>
                  <a:pt x="134" y="2532"/>
                </a:lnTo>
                <a:lnTo>
                  <a:pt x="131" y="2525"/>
                </a:lnTo>
                <a:lnTo>
                  <a:pt x="126" y="2514"/>
                </a:lnTo>
                <a:lnTo>
                  <a:pt x="60" y="2292"/>
                </a:lnTo>
                <a:lnTo>
                  <a:pt x="60" y="2292"/>
                </a:lnTo>
                <a:lnTo>
                  <a:pt x="57" y="2282"/>
                </a:lnTo>
                <a:lnTo>
                  <a:pt x="56" y="2273"/>
                </a:lnTo>
                <a:lnTo>
                  <a:pt x="56" y="2273"/>
                </a:lnTo>
                <a:lnTo>
                  <a:pt x="57" y="2264"/>
                </a:lnTo>
                <a:lnTo>
                  <a:pt x="60" y="2256"/>
                </a:lnTo>
                <a:lnTo>
                  <a:pt x="63" y="2249"/>
                </a:lnTo>
                <a:lnTo>
                  <a:pt x="69" y="2242"/>
                </a:lnTo>
                <a:lnTo>
                  <a:pt x="75" y="2237"/>
                </a:lnTo>
                <a:lnTo>
                  <a:pt x="84" y="2234"/>
                </a:lnTo>
                <a:lnTo>
                  <a:pt x="94" y="2231"/>
                </a:lnTo>
                <a:lnTo>
                  <a:pt x="106" y="2229"/>
                </a:lnTo>
                <a:lnTo>
                  <a:pt x="421" y="2229"/>
                </a:lnTo>
                <a:lnTo>
                  <a:pt x="429" y="2314"/>
                </a:lnTo>
                <a:lnTo>
                  <a:pt x="429" y="2314"/>
                </a:lnTo>
                <a:lnTo>
                  <a:pt x="429" y="2322"/>
                </a:lnTo>
                <a:lnTo>
                  <a:pt x="429" y="2322"/>
                </a:lnTo>
                <a:lnTo>
                  <a:pt x="429" y="2330"/>
                </a:lnTo>
                <a:lnTo>
                  <a:pt x="427" y="2340"/>
                </a:lnTo>
                <a:lnTo>
                  <a:pt x="423" y="2357"/>
                </a:lnTo>
                <a:lnTo>
                  <a:pt x="417" y="2375"/>
                </a:lnTo>
                <a:lnTo>
                  <a:pt x="409" y="2393"/>
                </a:lnTo>
                <a:lnTo>
                  <a:pt x="399" y="2409"/>
                </a:lnTo>
                <a:lnTo>
                  <a:pt x="387" y="2424"/>
                </a:lnTo>
                <a:lnTo>
                  <a:pt x="375" y="2436"/>
                </a:lnTo>
                <a:lnTo>
                  <a:pt x="369" y="2441"/>
                </a:lnTo>
                <a:lnTo>
                  <a:pt x="362" y="2445"/>
                </a:lnTo>
                <a:lnTo>
                  <a:pt x="362" y="2445"/>
                </a:lnTo>
                <a:close/>
                <a:moveTo>
                  <a:pt x="1265" y="2310"/>
                </a:moveTo>
                <a:lnTo>
                  <a:pt x="1265" y="2310"/>
                </a:lnTo>
                <a:lnTo>
                  <a:pt x="1265" y="2322"/>
                </a:lnTo>
                <a:lnTo>
                  <a:pt x="1265" y="2322"/>
                </a:lnTo>
                <a:lnTo>
                  <a:pt x="1265" y="2334"/>
                </a:lnTo>
                <a:lnTo>
                  <a:pt x="1266" y="2345"/>
                </a:lnTo>
                <a:lnTo>
                  <a:pt x="1271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83" y="2345"/>
                </a:lnTo>
                <a:lnTo>
                  <a:pt x="484" y="2334"/>
                </a:lnTo>
                <a:lnTo>
                  <a:pt x="485" y="2322"/>
                </a:lnTo>
                <a:lnTo>
                  <a:pt x="485" y="2322"/>
                </a:lnTo>
                <a:lnTo>
                  <a:pt x="484" y="2310"/>
                </a:lnTo>
                <a:lnTo>
                  <a:pt x="456" y="2312"/>
                </a:lnTo>
                <a:lnTo>
                  <a:pt x="484" y="2310"/>
                </a:lnTo>
                <a:lnTo>
                  <a:pt x="472" y="2174"/>
                </a:lnTo>
                <a:lnTo>
                  <a:pt x="399" y="2174"/>
                </a:lnTo>
                <a:lnTo>
                  <a:pt x="399" y="1413"/>
                </a:lnTo>
                <a:lnTo>
                  <a:pt x="1351" y="1413"/>
                </a:lnTo>
                <a:lnTo>
                  <a:pt x="1351" y="2174"/>
                </a:lnTo>
                <a:lnTo>
                  <a:pt x="1277" y="2174"/>
                </a:lnTo>
                <a:lnTo>
                  <a:pt x="1265" y="2310"/>
                </a:lnTo>
                <a:lnTo>
                  <a:pt x="1265" y="2310"/>
                </a:lnTo>
                <a:close/>
                <a:moveTo>
                  <a:pt x="1690" y="2292"/>
                </a:moveTo>
                <a:lnTo>
                  <a:pt x="1622" y="2514"/>
                </a:lnTo>
                <a:lnTo>
                  <a:pt x="1622" y="2514"/>
                </a:lnTo>
                <a:lnTo>
                  <a:pt x="1619" y="2525"/>
                </a:lnTo>
                <a:lnTo>
                  <a:pt x="1614" y="2532"/>
                </a:lnTo>
                <a:lnTo>
                  <a:pt x="1610" y="2539"/>
                </a:lnTo>
                <a:lnTo>
                  <a:pt x="1604" y="2544"/>
                </a:lnTo>
                <a:lnTo>
                  <a:pt x="1597" y="2548"/>
                </a:lnTo>
                <a:lnTo>
                  <a:pt x="1591" y="2551"/>
                </a:lnTo>
                <a:lnTo>
                  <a:pt x="1585" y="2552"/>
                </a:lnTo>
                <a:lnTo>
                  <a:pt x="1576" y="2554"/>
                </a:lnTo>
                <a:lnTo>
                  <a:pt x="1576" y="2554"/>
                </a:lnTo>
                <a:lnTo>
                  <a:pt x="1570" y="2552"/>
                </a:lnTo>
                <a:lnTo>
                  <a:pt x="1563" y="2551"/>
                </a:lnTo>
                <a:lnTo>
                  <a:pt x="1555" y="2548"/>
                </a:lnTo>
                <a:lnTo>
                  <a:pt x="1545" y="2543"/>
                </a:lnTo>
                <a:lnTo>
                  <a:pt x="1387" y="2445"/>
                </a:lnTo>
                <a:lnTo>
                  <a:pt x="1387" y="2445"/>
                </a:lnTo>
                <a:lnTo>
                  <a:pt x="1381" y="2441"/>
                </a:lnTo>
                <a:lnTo>
                  <a:pt x="1374" y="2436"/>
                </a:lnTo>
                <a:lnTo>
                  <a:pt x="1362" y="2424"/>
                </a:lnTo>
                <a:lnTo>
                  <a:pt x="1350" y="2409"/>
                </a:lnTo>
                <a:lnTo>
                  <a:pt x="1341" y="2393"/>
                </a:lnTo>
                <a:lnTo>
                  <a:pt x="1332" y="2375"/>
                </a:lnTo>
                <a:lnTo>
                  <a:pt x="1326" y="2357"/>
                </a:lnTo>
                <a:lnTo>
                  <a:pt x="1323" y="2340"/>
                </a:lnTo>
                <a:lnTo>
                  <a:pt x="1321" y="2330"/>
                </a:lnTo>
                <a:lnTo>
                  <a:pt x="1321" y="2322"/>
                </a:lnTo>
                <a:lnTo>
                  <a:pt x="1321" y="2322"/>
                </a:lnTo>
                <a:lnTo>
                  <a:pt x="1321" y="2314"/>
                </a:lnTo>
                <a:lnTo>
                  <a:pt x="1294" y="2312"/>
                </a:lnTo>
                <a:lnTo>
                  <a:pt x="1321" y="2314"/>
                </a:lnTo>
                <a:lnTo>
                  <a:pt x="1328" y="2230"/>
                </a:lnTo>
                <a:lnTo>
                  <a:pt x="1519" y="2230"/>
                </a:lnTo>
                <a:lnTo>
                  <a:pt x="1643" y="2229"/>
                </a:lnTo>
                <a:lnTo>
                  <a:pt x="1643" y="2229"/>
                </a:lnTo>
                <a:lnTo>
                  <a:pt x="1656" y="2231"/>
                </a:lnTo>
                <a:lnTo>
                  <a:pt x="1666" y="2234"/>
                </a:lnTo>
                <a:lnTo>
                  <a:pt x="1674" y="2237"/>
                </a:lnTo>
                <a:lnTo>
                  <a:pt x="1681" y="2242"/>
                </a:lnTo>
                <a:lnTo>
                  <a:pt x="1686" y="2249"/>
                </a:lnTo>
                <a:lnTo>
                  <a:pt x="1689" y="2256"/>
                </a:lnTo>
                <a:lnTo>
                  <a:pt x="1693" y="2264"/>
                </a:lnTo>
                <a:lnTo>
                  <a:pt x="1693" y="2273"/>
                </a:lnTo>
                <a:lnTo>
                  <a:pt x="1693" y="2273"/>
                </a:lnTo>
                <a:lnTo>
                  <a:pt x="1693" y="2282"/>
                </a:lnTo>
                <a:lnTo>
                  <a:pt x="1690" y="2292"/>
                </a:lnTo>
                <a:lnTo>
                  <a:pt x="1690" y="2292"/>
                </a:lnTo>
                <a:close/>
                <a:moveTo>
                  <a:pt x="564" y="849"/>
                </a:moveTo>
                <a:lnTo>
                  <a:pt x="564" y="1298"/>
                </a:lnTo>
                <a:lnTo>
                  <a:pt x="1166" y="1298"/>
                </a:lnTo>
                <a:lnTo>
                  <a:pt x="1166" y="848"/>
                </a:lnTo>
                <a:lnTo>
                  <a:pt x="1105" y="827"/>
                </a:lnTo>
                <a:lnTo>
                  <a:pt x="1105" y="827"/>
                </a:lnTo>
                <a:lnTo>
                  <a:pt x="1109" y="833"/>
                </a:lnTo>
                <a:lnTo>
                  <a:pt x="1109" y="833"/>
                </a:lnTo>
                <a:lnTo>
                  <a:pt x="1111" y="841"/>
                </a:lnTo>
                <a:lnTo>
                  <a:pt x="1112" y="849"/>
                </a:lnTo>
                <a:lnTo>
                  <a:pt x="1113" y="857"/>
                </a:lnTo>
                <a:lnTo>
                  <a:pt x="1115" y="865"/>
                </a:lnTo>
                <a:lnTo>
                  <a:pt x="1115" y="865"/>
                </a:lnTo>
                <a:lnTo>
                  <a:pt x="1113" y="879"/>
                </a:lnTo>
                <a:lnTo>
                  <a:pt x="1110" y="894"/>
                </a:lnTo>
                <a:lnTo>
                  <a:pt x="1104" y="908"/>
                </a:lnTo>
                <a:lnTo>
                  <a:pt x="1097" y="922"/>
                </a:lnTo>
                <a:lnTo>
                  <a:pt x="1087" y="934"/>
                </a:lnTo>
                <a:lnTo>
                  <a:pt x="1076" y="948"/>
                </a:lnTo>
                <a:lnTo>
                  <a:pt x="1062" y="960"/>
                </a:lnTo>
                <a:lnTo>
                  <a:pt x="1046" y="971"/>
                </a:lnTo>
                <a:lnTo>
                  <a:pt x="1046" y="971"/>
                </a:lnTo>
                <a:lnTo>
                  <a:pt x="1028" y="983"/>
                </a:lnTo>
                <a:lnTo>
                  <a:pt x="1009" y="992"/>
                </a:lnTo>
                <a:lnTo>
                  <a:pt x="988" y="1001"/>
                </a:lnTo>
                <a:lnTo>
                  <a:pt x="965" y="1008"/>
                </a:lnTo>
                <a:lnTo>
                  <a:pt x="942" y="1014"/>
                </a:lnTo>
                <a:lnTo>
                  <a:pt x="917" y="1018"/>
                </a:lnTo>
                <a:lnTo>
                  <a:pt x="892" y="1021"/>
                </a:lnTo>
                <a:lnTo>
                  <a:pt x="865" y="1022"/>
                </a:lnTo>
                <a:lnTo>
                  <a:pt x="865" y="1022"/>
                </a:lnTo>
                <a:lnTo>
                  <a:pt x="838" y="1021"/>
                </a:lnTo>
                <a:lnTo>
                  <a:pt x="812" y="1018"/>
                </a:lnTo>
                <a:lnTo>
                  <a:pt x="787" y="1014"/>
                </a:lnTo>
                <a:lnTo>
                  <a:pt x="764" y="1008"/>
                </a:lnTo>
                <a:lnTo>
                  <a:pt x="741" y="1001"/>
                </a:lnTo>
                <a:lnTo>
                  <a:pt x="720" y="992"/>
                </a:lnTo>
                <a:lnTo>
                  <a:pt x="701" y="983"/>
                </a:lnTo>
                <a:lnTo>
                  <a:pt x="684" y="971"/>
                </a:lnTo>
                <a:lnTo>
                  <a:pt x="684" y="971"/>
                </a:lnTo>
                <a:lnTo>
                  <a:pt x="668" y="960"/>
                </a:lnTo>
                <a:lnTo>
                  <a:pt x="654" y="948"/>
                </a:lnTo>
                <a:lnTo>
                  <a:pt x="642" y="934"/>
                </a:lnTo>
                <a:lnTo>
                  <a:pt x="633" y="922"/>
                </a:lnTo>
                <a:lnTo>
                  <a:pt x="625" y="908"/>
                </a:lnTo>
                <a:lnTo>
                  <a:pt x="619" y="894"/>
                </a:lnTo>
                <a:lnTo>
                  <a:pt x="616" y="879"/>
                </a:lnTo>
                <a:lnTo>
                  <a:pt x="616" y="865"/>
                </a:lnTo>
                <a:lnTo>
                  <a:pt x="616" y="865"/>
                </a:lnTo>
                <a:lnTo>
                  <a:pt x="616" y="856"/>
                </a:lnTo>
                <a:lnTo>
                  <a:pt x="617" y="847"/>
                </a:lnTo>
                <a:lnTo>
                  <a:pt x="619" y="838"/>
                </a:lnTo>
                <a:lnTo>
                  <a:pt x="623" y="829"/>
                </a:lnTo>
                <a:lnTo>
                  <a:pt x="564" y="849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vert="horz" wrap="square" lIns="84318" tIns="42159" rIns="84318" bIns="4215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348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937" b="0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7" name="Freeform 29">
            <a:extLst>
              <a:ext uri="{FF2B5EF4-FFF2-40B4-BE49-F238E27FC236}">
                <a16:creationId xmlns:a16="http://schemas.microsoft.com/office/drawing/2014/main" id="{89EFF069-2B97-F24F-788D-6D4B42DC2C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113" y="2761116"/>
            <a:ext cx="280538" cy="518719"/>
          </a:xfrm>
          <a:custGeom>
            <a:avLst/>
            <a:gdLst>
              <a:gd name="T0" fmla="*/ 573 w 1750"/>
              <a:gd name="T1" fmla="*/ 606 h 2610"/>
              <a:gd name="T2" fmla="*/ 685 w 1750"/>
              <a:gd name="T3" fmla="*/ 741 h 2610"/>
              <a:gd name="T4" fmla="*/ 849 w 1750"/>
              <a:gd name="T5" fmla="*/ 800 h 2610"/>
              <a:gd name="T6" fmla="*/ 1005 w 1750"/>
              <a:gd name="T7" fmla="*/ 765 h 2610"/>
              <a:gd name="T8" fmla="*/ 1134 w 1750"/>
              <a:gd name="T9" fmla="*/ 649 h 2610"/>
              <a:gd name="T10" fmla="*/ 1189 w 1750"/>
              <a:gd name="T11" fmla="*/ 476 h 2610"/>
              <a:gd name="T12" fmla="*/ 1173 w 1750"/>
              <a:gd name="T13" fmla="*/ 170 h 2610"/>
              <a:gd name="T14" fmla="*/ 1087 w 1750"/>
              <a:gd name="T15" fmla="*/ 49 h 2610"/>
              <a:gd name="T16" fmla="*/ 865 w 1750"/>
              <a:gd name="T17" fmla="*/ 0 h 2610"/>
              <a:gd name="T18" fmla="*/ 660 w 1750"/>
              <a:gd name="T19" fmla="*/ 43 h 2610"/>
              <a:gd name="T20" fmla="*/ 563 w 1750"/>
              <a:gd name="T21" fmla="*/ 159 h 2610"/>
              <a:gd name="T22" fmla="*/ 541 w 1750"/>
              <a:gd name="T23" fmla="*/ 459 h 2610"/>
              <a:gd name="T24" fmla="*/ 1080 w 1750"/>
              <a:gd name="T25" fmla="*/ 381 h 2610"/>
              <a:gd name="T26" fmla="*/ 770 w 1750"/>
              <a:gd name="T27" fmla="*/ 360 h 2610"/>
              <a:gd name="T28" fmla="*/ 622 w 1750"/>
              <a:gd name="T29" fmla="*/ 372 h 2610"/>
              <a:gd name="T30" fmla="*/ 896 w 1750"/>
              <a:gd name="T31" fmla="*/ 284 h 2610"/>
              <a:gd name="T32" fmla="*/ 642 w 1750"/>
              <a:gd name="T33" fmla="*/ 129 h 2610"/>
              <a:gd name="T34" fmla="*/ 777 w 1750"/>
              <a:gd name="T35" fmla="*/ 62 h 2610"/>
              <a:gd name="T36" fmla="*/ 990 w 1750"/>
              <a:gd name="T37" fmla="*/ 69 h 2610"/>
              <a:gd name="T38" fmla="*/ 1096 w 1750"/>
              <a:gd name="T39" fmla="*/ 136 h 2610"/>
              <a:gd name="T40" fmla="*/ 1007 w 1750"/>
              <a:gd name="T41" fmla="*/ 257 h 2610"/>
              <a:gd name="T42" fmla="*/ 599 w 1750"/>
              <a:gd name="T43" fmla="*/ 277 h 2610"/>
              <a:gd name="T44" fmla="*/ 642 w 1750"/>
              <a:gd name="T45" fmla="*/ 419 h 2610"/>
              <a:gd name="T46" fmla="*/ 815 w 1750"/>
              <a:gd name="T47" fmla="*/ 395 h 2610"/>
              <a:gd name="T48" fmla="*/ 1079 w 1750"/>
              <a:gd name="T49" fmla="*/ 419 h 2610"/>
              <a:gd name="T50" fmla="*/ 1132 w 1750"/>
              <a:gd name="T51" fmla="*/ 488 h 2610"/>
              <a:gd name="T52" fmla="*/ 992 w 1750"/>
              <a:gd name="T53" fmla="*/ 709 h 2610"/>
              <a:gd name="T54" fmla="*/ 839 w 1750"/>
              <a:gd name="T55" fmla="*/ 742 h 2610"/>
              <a:gd name="T56" fmla="*/ 645 w 1750"/>
              <a:gd name="T57" fmla="*/ 618 h 2610"/>
              <a:gd name="T58" fmla="*/ 598 w 1750"/>
              <a:gd name="T59" fmla="*/ 399 h 2610"/>
              <a:gd name="T60" fmla="*/ 1678 w 1750"/>
              <a:gd name="T61" fmla="*/ 2178 h 2610"/>
              <a:gd name="T62" fmla="*/ 1675 w 1750"/>
              <a:gd name="T63" fmla="*/ 1079 h 2610"/>
              <a:gd name="T64" fmla="*/ 1467 w 1750"/>
              <a:gd name="T65" fmla="*/ 1298 h 2610"/>
              <a:gd name="T66" fmla="*/ 221 w 1750"/>
              <a:gd name="T67" fmla="*/ 966 h 2610"/>
              <a:gd name="T68" fmla="*/ 40 w 1750"/>
              <a:gd name="T69" fmla="*/ 1140 h 2610"/>
              <a:gd name="T70" fmla="*/ 48 w 1750"/>
              <a:gd name="T71" fmla="*/ 2188 h 2610"/>
              <a:gd name="T72" fmla="*/ 0 w 1750"/>
              <a:gd name="T73" fmla="*/ 2273 h 2610"/>
              <a:gd name="T74" fmla="*/ 110 w 1750"/>
              <a:gd name="T75" fmla="*/ 2588 h 2610"/>
              <a:gd name="T76" fmla="*/ 203 w 1750"/>
              <a:gd name="T77" fmla="*/ 2605 h 2610"/>
              <a:gd name="T78" fmla="*/ 1294 w 1750"/>
              <a:gd name="T79" fmla="*/ 2425 h 2610"/>
              <a:gd name="T80" fmla="*/ 1517 w 1750"/>
              <a:gd name="T81" fmla="*/ 2592 h 2610"/>
              <a:gd name="T82" fmla="*/ 1610 w 1750"/>
              <a:gd name="T83" fmla="*/ 2604 h 2610"/>
              <a:gd name="T84" fmla="*/ 1749 w 1750"/>
              <a:gd name="T85" fmla="*/ 2282 h 2610"/>
              <a:gd name="T86" fmla="*/ 1719 w 1750"/>
              <a:gd name="T87" fmla="*/ 2201 h 2610"/>
              <a:gd name="T88" fmla="*/ 152 w 1750"/>
              <a:gd name="T89" fmla="*/ 2548 h 2610"/>
              <a:gd name="T90" fmla="*/ 57 w 1750"/>
              <a:gd name="T91" fmla="*/ 2264 h 2610"/>
              <a:gd name="T92" fmla="*/ 429 w 1750"/>
              <a:gd name="T93" fmla="*/ 2322 h 2610"/>
              <a:gd name="T94" fmla="*/ 362 w 1750"/>
              <a:gd name="T95" fmla="*/ 2445 h 2610"/>
              <a:gd name="T96" fmla="*/ 478 w 1750"/>
              <a:gd name="T97" fmla="*/ 2368 h 2610"/>
              <a:gd name="T98" fmla="*/ 399 w 1750"/>
              <a:gd name="T99" fmla="*/ 1413 h 2610"/>
              <a:gd name="T100" fmla="*/ 1610 w 1750"/>
              <a:gd name="T101" fmla="*/ 2539 h 2610"/>
              <a:gd name="T102" fmla="*/ 1387 w 1750"/>
              <a:gd name="T103" fmla="*/ 2445 h 2610"/>
              <a:gd name="T104" fmla="*/ 1321 w 1750"/>
              <a:gd name="T105" fmla="*/ 2322 h 2610"/>
              <a:gd name="T106" fmla="*/ 1674 w 1750"/>
              <a:gd name="T107" fmla="*/ 2237 h 2610"/>
              <a:gd name="T108" fmla="*/ 564 w 1750"/>
              <a:gd name="T109" fmla="*/ 1298 h 2610"/>
              <a:gd name="T110" fmla="*/ 1115 w 1750"/>
              <a:gd name="T111" fmla="*/ 865 h 2610"/>
              <a:gd name="T112" fmla="*/ 1009 w 1750"/>
              <a:gd name="T113" fmla="*/ 992 h 2610"/>
              <a:gd name="T114" fmla="*/ 764 w 1750"/>
              <a:gd name="T115" fmla="*/ 1008 h 2610"/>
              <a:gd name="T116" fmla="*/ 619 w 1750"/>
              <a:gd name="T117" fmla="*/ 894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50" h="2610">
                <a:moveTo>
                  <a:pt x="541" y="459"/>
                </a:moveTo>
                <a:lnTo>
                  <a:pt x="541" y="459"/>
                </a:lnTo>
                <a:lnTo>
                  <a:pt x="541" y="476"/>
                </a:lnTo>
                <a:lnTo>
                  <a:pt x="542" y="494"/>
                </a:lnTo>
                <a:lnTo>
                  <a:pt x="545" y="511"/>
                </a:lnTo>
                <a:lnTo>
                  <a:pt x="548" y="527"/>
                </a:lnTo>
                <a:lnTo>
                  <a:pt x="552" y="543"/>
                </a:lnTo>
                <a:lnTo>
                  <a:pt x="556" y="559"/>
                </a:lnTo>
                <a:lnTo>
                  <a:pt x="561" y="575"/>
                </a:lnTo>
                <a:lnTo>
                  <a:pt x="566" y="590"/>
                </a:lnTo>
                <a:lnTo>
                  <a:pt x="573" y="606"/>
                </a:lnTo>
                <a:lnTo>
                  <a:pt x="580" y="620"/>
                </a:lnTo>
                <a:lnTo>
                  <a:pt x="588" y="635"/>
                </a:lnTo>
                <a:lnTo>
                  <a:pt x="596" y="649"/>
                </a:lnTo>
                <a:lnTo>
                  <a:pt x="606" y="662"/>
                </a:lnTo>
                <a:lnTo>
                  <a:pt x="616" y="676"/>
                </a:lnTo>
                <a:lnTo>
                  <a:pt x="626" y="687"/>
                </a:lnTo>
                <a:lnTo>
                  <a:pt x="637" y="700"/>
                </a:lnTo>
                <a:lnTo>
                  <a:pt x="648" y="710"/>
                </a:lnTo>
                <a:lnTo>
                  <a:pt x="660" y="722"/>
                </a:lnTo>
                <a:lnTo>
                  <a:pt x="672" y="732"/>
                </a:lnTo>
                <a:lnTo>
                  <a:pt x="685" y="741"/>
                </a:lnTo>
                <a:lnTo>
                  <a:pt x="697" y="750"/>
                </a:lnTo>
                <a:lnTo>
                  <a:pt x="711" y="758"/>
                </a:lnTo>
                <a:lnTo>
                  <a:pt x="725" y="765"/>
                </a:lnTo>
                <a:lnTo>
                  <a:pt x="740" y="772"/>
                </a:lnTo>
                <a:lnTo>
                  <a:pt x="755" y="779"/>
                </a:lnTo>
                <a:lnTo>
                  <a:pt x="770" y="785"/>
                </a:lnTo>
                <a:lnTo>
                  <a:pt x="785" y="789"/>
                </a:lnTo>
                <a:lnTo>
                  <a:pt x="801" y="793"/>
                </a:lnTo>
                <a:lnTo>
                  <a:pt x="816" y="796"/>
                </a:lnTo>
                <a:lnTo>
                  <a:pt x="833" y="799"/>
                </a:lnTo>
                <a:lnTo>
                  <a:pt x="849" y="800"/>
                </a:lnTo>
                <a:lnTo>
                  <a:pt x="865" y="800"/>
                </a:lnTo>
                <a:lnTo>
                  <a:pt x="865" y="800"/>
                </a:lnTo>
                <a:lnTo>
                  <a:pt x="882" y="800"/>
                </a:lnTo>
                <a:lnTo>
                  <a:pt x="899" y="799"/>
                </a:lnTo>
                <a:lnTo>
                  <a:pt x="915" y="796"/>
                </a:lnTo>
                <a:lnTo>
                  <a:pt x="931" y="793"/>
                </a:lnTo>
                <a:lnTo>
                  <a:pt x="947" y="789"/>
                </a:lnTo>
                <a:lnTo>
                  <a:pt x="962" y="785"/>
                </a:lnTo>
                <a:lnTo>
                  <a:pt x="977" y="779"/>
                </a:lnTo>
                <a:lnTo>
                  <a:pt x="992" y="772"/>
                </a:lnTo>
                <a:lnTo>
                  <a:pt x="1005" y="765"/>
                </a:lnTo>
                <a:lnTo>
                  <a:pt x="1019" y="758"/>
                </a:lnTo>
                <a:lnTo>
                  <a:pt x="1033" y="750"/>
                </a:lnTo>
                <a:lnTo>
                  <a:pt x="1047" y="741"/>
                </a:lnTo>
                <a:lnTo>
                  <a:pt x="1059" y="732"/>
                </a:lnTo>
                <a:lnTo>
                  <a:pt x="1071" y="722"/>
                </a:lnTo>
                <a:lnTo>
                  <a:pt x="1084" y="710"/>
                </a:lnTo>
                <a:lnTo>
                  <a:pt x="1095" y="700"/>
                </a:lnTo>
                <a:lnTo>
                  <a:pt x="1105" y="687"/>
                </a:lnTo>
                <a:lnTo>
                  <a:pt x="1116" y="676"/>
                </a:lnTo>
                <a:lnTo>
                  <a:pt x="1125" y="662"/>
                </a:lnTo>
                <a:lnTo>
                  <a:pt x="1134" y="649"/>
                </a:lnTo>
                <a:lnTo>
                  <a:pt x="1142" y="635"/>
                </a:lnTo>
                <a:lnTo>
                  <a:pt x="1150" y="620"/>
                </a:lnTo>
                <a:lnTo>
                  <a:pt x="1158" y="606"/>
                </a:lnTo>
                <a:lnTo>
                  <a:pt x="1164" y="590"/>
                </a:lnTo>
                <a:lnTo>
                  <a:pt x="1170" y="575"/>
                </a:lnTo>
                <a:lnTo>
                  <a:pt x="1175" y="559"/>
                </a:lnTo>
                <a:lnTo>
                  <a:pt x="1180" y="543"/>
                </a:lnTo>
                <a:lnTo>
                  <a:pt x="1184" y="527"/>
                </a:lnTo>
                <a:lnTo>
                  <a:pt x="1186" y="511"/>
                </a:lnTo>
                <a:lnTo>
                  <a:pt x="1188" y="494"/>
                </a:lnTo>
                <a:lnTo>
                  <a:pt x="1189" y="476"/>
                </a:lnTo>
                <a:lnTo>
                  <a:pt x="1190" y="459"/>
                </a:lnTo>
                <a:lnTo>
                  <a:pt x="1190" y="459"/>
                </a:lnTo>
                <a:lnTo>
                  <a:pt x="1190" y="360"/>
                </a:lnTo>
                <a:lnTo>
                  <a:pt x="1190" y="339"/>
                </a:lnTo>
                <a:lnTo>
                  <a:pt x="1190" y="339"/>
                </a:lnTo>
                <a:lnTo>
                  <a:pt x="1190" y="307"/>
                </a:lnTo>
                <a:lnTo>
                  <a:pt x="1189" y="275"/>
                </a:lnTo>
                <a:lnTo>
                  <a:pt x="1187" y="244"/>
                </a:lnTo>
                <a:lnTo>
                  <a:pt x="1184" y="214"/>
                </a:lnTo>
                <a:lnTo>
                  <a:pt x="1178" y="185"/>
                </a:lnTo>
                <a:lnTo>
                  <a:pt x="1173" y="170"/>
                </a:lnTo>
                <a:lnTo>
                  <a:pt x="1169" y="157"/>
                </a:lnTo>
                <a:lnTo>
                  <a:pt x="1164" y="143"/>
                </a:lnTo>
                <a:lnTo>
                  <a:pt x="1157" y="129"/>
                </a:lnTo>
                <a:lnTo>
                  <a:pt x="1150" y="116"/>
                </a:lnTo>
                <a:lnTo>
                  <a:pt x="1142" y="104"/>
                </a:lnTo>
                <a:lnTo>
                  <a:pt x="1142" y="104"/>
                </a:lnTo>
                <a:lnTo>
                  <a:pt x="1133" y="92"/>
                </a:lnTo>
                <a:lnTo>
                  <a:pt x="1123" y="81"/>
                </a:lnTo>
                <a:lnTo>
                  <a:pt x="1112" y="69"/>
                </a:lnTo>
                <a:lnTo>
                  <a:pt x="1100" y="59"/>
                </a:lnTo>
                <a:lnTo>
                  <a:pt x="1087" y="49"/>
                </a:lnTo>
                <a:lnTo>
                  <a:pt x="1072" y="41"/>
                </a:lnTo>
                <a:lnTo>
                  <a:pt x="1057" y="33"/>
                </a:lnTo>
                <a:lnTo>
                  <a:pt x="1041" y="26"/>
                </a:lnTo>
                <a:lnTo>
                  <a:pt x="1023" y="21"/>
                </a:lnTo>
                <a:lnTo>
                  <a:pt x="1004" y="15"/>
                </a:lnTo>
                <a:lnTo>
                  <a:pt x="985" y="10"/>
                </a:lnTo>
                <a:lnTo>
                  <a:pt x="963" y="7"/>
                </a:lnTo>
                <a:lnTo>
                  <a:pt x="941" y="3"/>
                </a:lnTo>
                <a:lnTo>
                  <a:pt x="917" y="1"/>
                </a:lnTo>
                <a:lnTo>
                  <a:pt x="892" y="0"/>
                </a:lnTo>
                <a:lnTo>
                  <a:pt x="865" y="0"/>
                </a:lnTo>
                <a:lnTo>
                  <a:pt x="865" y="0"/>
                </a:lnTo>
                <a:lnTo>
                  <a:pt x="839" y="0"/>
                </a:lnTo>
                <a:lnTo>
                  <a:pt x="815" y="1"/>
                </a:lnTo>
                <a:lnTo>
                  <a:pt x="791" y="3"/>
                </a:lnTo>
                <a:lnTo>
                  <a:pt x="769" y="7"/>
                </a:lnTo>
                <a:lnTo>
                  <a:pt x="747" y="10"/>
                </a:lnTo>
                <a:lnTo>
                  <a:pt x="727" y="15"/>
                </a:lnTo>
                <a:lnTo>
                  <a:pt x="709" y="21"/>
                </a:lnTo>
                <a:lnTo>
                  <a:pt x="691" y="28"/>
                </a:lnTo>
                <a:lnTo>
                  <a:pt x="674" y="35"/>
                </a:lnTo>
                <a:lnTo>
                  <a:pt x="660" y="43"/>
                </a:lnTo>
                <a:lnTo>
                  <a:pt x="645" y="51"/>
                </a:lnTo>
                <a:lnTo>
                  <a:pt x="632" y="61"/>
                </a:lnTo>
                <a:lnTo>
                  <a:pt x="619" y="70"/>
                </a:lnTo>
                <a:lnTo>
                  <a:pt x="609" y="82"/>
                </a:lnTo>
                <a:lnTo>
                  <a:pt x="599" y="93"/>
                </a:lnTo>
                <a:lnTo>
                  <a:pt x="589" y="106"/>
                </a:lnTo>
                <a:lnTo>
                  <a:pt x="589" y="106"/>
                </a:lnTo>
                <a:lnTo>
                  <a:pt x="581" y="119"/>
                </a:lnTo>
                <a:lnTo>
                  <a:pt x="575" y="131"/>
                </a:lnTo>
                <a:lnTo>
                  <a:pt x="568" y="145"/>
                </a:lnTo>
                <a:lnTo>
                  <a:pt x="563" y="159"/>
                </a:lnTo>
                <a:lnTo>
                  <a:pt x="557" y="174"/>
                </a:lnTo>
                <a:lnTo>
                  <a:pt x="554" y="188"/>
                </a:lnTo>
                <a:lnTo>
                  <a:pt x="548" y="218"/>
                </a:lnTo>
                <a:lnTo>
                  <a:pt x="543" y="249"/>
                </a:lnTo>
                <a:lnTo>
                  <a:pt x="542" y="281"/>
                </a:lnTo>
                <a:lnTo>
                  <a:pt x="541" y="313"/>
                </a:lnTo>
                <a:lnTo>
                  <a:pt x="540" y="345"/>
                </a:lnTo>
                <a:lnTo>
                  <a:pt x="540" y="345"/>
                </a:lnTo>
                <a:lnTo>
                  <a:pt x="540" y="360"/>
                </a:lnTo>
                <a:lnTo>
                  <a:pt x="540" y="360"/>
                </a:lnTo>
                <a:lnTo>
                  <a:pt x="541" y="459"/>
                </a:lnTo>
                <a:lnTo>
                  <a:pt x="541" y="459"/>
                </a:lnTo>
                <a:close/>
                <a:moveTo>
                  <a:pt x="1134" y="316"/>
                </a:moveTo>
                <a:lnTo>
                  <a:pt x="1115" y="365"/>
                </a:lnTo>
                <a:lnTo>
                  <a:pt x="1115" y="365"/>
                </a:lnTo>
                <a:lnTo>
                  <a:pt x="1112" y="368"/>
                </a:lnTo>
                <a:lnTo>
                  <a:pt x="1110" y="372"/>
                </a:lnTo>
                <a:lnTo>
                  <a:pt x="1104" y="377"/>
                </a:lnTo>
                <a:lnTo>
                  <a:pt x="1096" y="381"/>
                </a:lnTo>
                <a:lnTo>
                  <a:pt x="1088" y="382"/>
                </a:lnTo>
                <a:lnTo>
                  <a:pt x="1088" y="382"/>
                </a:lnTo>
                <a:lnTo>
                  <a:pt x="1080" y="381"/>
                </a:lnTo>
                <a:lnTo>
                  <a:pt x="1080" y="381"/>
                </a:lnTo>
                <a:lnTo>
                  <a:pt x="1065" y="376"/>
                </a:lnTo>
                <a:lnTo>
                  <a:pt x="1048" y="373"/>
                </a:lnTo>
                <a:lnTo>
                  <a:pt x="1023" y="368"/>
                </a:lnTo>
                <a:lnTo>
                  <a:pt x="993" y="364"/>
                </a:lnTo>
                <a:lnTo>
                  <a:pt x="955" y="360"/>
                </a:lnTo>
                <a:lnTo>
                  <a:pt x="911" y="357"/>
                </a:lnTo>
                <a:lnTo>
                  <a:pt x="862" y="356"/>
                </a:lnTo>
                <a:lnTo>
                  <a:pt x="862" y="356"/>
                </a:lnTo>
                <a:lnTo>
                  <a:pt x="812" y="357"/>
                </a:lnTo>
                <a:lnTo>
                  <a:pt x="770" y="360"/>
                </a:lnTo>
                <a:lnTo>
                  <a:pt x="734" y="364"/>
                </a:lnTo>
                <a:lnTo>
                  <a:pt x="704" y="368"/>
                </a:lnTo>
                <a:lnTo>
                  <a:pt x="681" y="372"/>
                </a:lnTo>
                <a:lnTo>
                  <a:pt x="664" y="376"/>
                </a:lnTo>
                <a:lnTo>
                  <a:pt x="650" y="380"/>
                </a:lnTo>
                <a:lnTo>
                  <a:pt x="650" y="380"/>
                </a:lnTo>
                <a:lnTo>
                  <a:pt x="642" y="381"/>
                </a:lnTo>
                <a:lnTo>
                  <a:pt x="642" y="381"/>
                </a:lnTo>
                <a:lnTo>
                  <a:pt x="634" y="380"/>
                </a:lnTo>
                <a:lnTo>
                  <a:pt x="627" y="376"/>
                </a:lnTo>
                <a:lnTo>
                  <a:pt x="622" y="372"/>
                </a:lnTo>
                <a:lnTo>
                  <a:pt x="618" y="365"/>
                </a:lnTo>
                <a:lnTo>
                  <a:pt x="600" y="315"/>
                </a:lnTo>
                <a:lnTo>
                  <a:pt x="600" y="315"/>
                </a:lnTo>
                <a:lnTo>
                  <a:pt x="652" y="306"/>
                </a:lnTo>
                <a:lnTo>
                  <a:pt x="723" y="296"/>
                </a:lnTo>
                <a:lnTo>
                  <a:pt x="761" y="291"/>
                </a:lnTo>
                <a:lnTo>
                  <a:pt x="797" y="288"/>
                </a:lnTo>
                <a:lnTo>
                  <a:pt x="833" y="284"/>
                </a:lnTo>
                <a:lnTo>
                  <a:pt x="865" y="283"/>
                </a:lnTo>
                <a:lnTo>
                  <a:pt x="865" y="283"/>
                </a:lnTo>
                <a:lnTo>
                  <a:pt x="896" y="284"/>
                </a:lnTo>
                <a:lnTo>
                  <a:pt x="932" y="287"/>
                </a:lnTo>
                <a:lnTo>
                  <a:pt x="970" y="290"/>
                </a:lnTo>
                <a:lnTo>
                  <a:pt x="1008" y="295"/>
                </a:lnTo>
                <a:lnTo>
                  <a:pt x="1079" y="304"/>
                </a:lnTo>
                <a:lnTo>
                  <a:pt x="1134" y="312"/>
                </a:lnTo>
                <a:lnTo>
                  <a:pt x="1134" y="312"/>
                </a:lnTo>
                <a:lnTo>
                  <a:pt x="1134" y="316"/>
                </a:lnTo>
                <a:lnTo>
                  <a:pt x="1134" y="316"/>
                </a:lnTo>
                <a:close/>
                <a:moveTo>
                  <a:pt x="635" y="138"/>
                </a:moveTo>
                <a:lnTo>
                  <a:pt x="635" y="138"/>
                </a:lnTo>
                <a:lnTo>
                  <a:pt x="642" y="129"/>
                </a:lnTo>
                <a:lnTo>
                  <a:pt x="649" y="121"/>
                </a:lnTo>
                <a:lnTo>
                  <a:pt x="657" y="113"/>
                </a:lnTo>
                <a:lnTo>
                  <a:pt x="666" y="105"/>
                </a:lnTo>
                <a:lnTo>
                  <a:pt x="676" y="98"/>
                </a:lnTo>
                <a:lnTo>
                  <a:pt x="687" y="91"/>
                </a:lnTo>
                <a:lnTo>
                  <a:pt x="699" y="85"/>
                </a:lnTo>
                <a:lnTo>
                  <a:pt x="712" y="79"/>
                </a:lnTo>
                <a:lnTo>
                  <a:pt x="726" y="75"/>
                </a:lnTo>
                <a:lnTo>
                  <a:pt x="742" y="70"/>
                </a:lnTo>
                <a:lnTo>
                  <a:pt x="758" y="66"/>
                </a:lnTo>
                <a:lnTo>
                  <a:pt x="777" y="62"/>
                </a:lnTo>
                <a:lnTo>
                  <a:pt x="796" y="60"/>
                </a:lnTo>
                <a:lnTo>
                  <a:pt x="818" y="58"/>
                </a:lnTo>
                <a:lnTo>
                  <a:pt x="841" y="56"/>
                </a:lnTo>
                <a:lnTo>
                  <a:pt x="865" y="56"/>
                </a:lnTo>
                <a:lnTo>
                  <a:pt x="865" y="56"/>
                </a:lnTo>
                <a:lnTo>
                  <a:pt x="891" y="56"/>
                </a:lnTo>
                <a:lnTo>
                  <a:pt x="913" y="58"/>
                </a:lnTo>
                <a:lnTo>
                  <a:pt x="935" y="60"/>
                </a:lnTo>
                <a:lnTo>
                  <a:pt x="955" y="62"/>
                </a:lnTo>
                <a:lnTo>
                  <a:pt x="973" y="66"/>
                </a:lnTo>
                <a:lnTo>
                  <a:pt x="990" y="69"/>
                </a:lnTo>
                <a:lnTo>
                  <a:pt x="1005" y="74"/>
                </a:lnTo>
                <a:lnTo>
                  <a:pt x="1020" y="79"/>
                </a:lnTo>
                <a:lnTo>
                  <a:pt x="1033" y="84"/>
                </a:lnTo>
                <a:lnTo>
                  <a:pt x="1044" y="91"/>
                </a:lnTo>
                <a:lnTo>
                  <a:pt x="1056" y="97"/>
                </a:lnTo>
                <a:lnTo>
                  <a:pt x="1065" y="104"/>
                </a:lnTo>
                <a:lnTo>
                  <a:pt x="1074" y="112"/>
                </a:lnTo>
                <a:lnTo>
                  <a:pt x="1082" y="120"/>
                </a:lnTo>
                <a:lnTo>
                  <a:pt x="1089" y="128"/>
                </a:lnTo>
                <a:lnTo>
                  <a:pt x="1096" y="136"/>
                </a:lnTo>
                <a:lnTo>
                  <a:pt x="1096" y="136"/>
                </a:lnTo>
                <a:lnTo>
                  <a:pt x="1104" y="150"/>
                </a:lnTo>
                <a:lnTo>
                  <a:pt x="1111" y="163"/>
                </a:lnTo>
                <a:lnTo>
                  <a:pt x="1117" y="180"/>
                </a:lnTo>
                <a:lnTo>
                  <a:pt x="1123" y="197"/>
                </a:lnTo>
                <a:lnTo>
                  <a:pt x="1126" y="214"/>
                </a:lnTo>
                <a:lnTo>
                  <a:pt x="1128" y="232"/>
                </a:lnTo>
                <a:lnTo>
                  <a:pt x="1131" y="253"/>
                </a:lnTo>
                <a:lnTo>
                  <a:pt x="1133" y="274"/>
                </a:lnTo>
                <a:lnTo>
                  <a:pt x="1133" y="274"/>
                </a:lnTo>
                <a:lnTo>
                  <a:pt x="1077" y="266"/>
                </a:lnTo>
                <a:lnTo>
                  <a:pt x="1007" y="257"/>
                </a:lnTo>
                <a:lnTo>
                  <a:pt x="969" y="252"/>
                </a:lnTo>
                <a:lnTo>
                  <a:pt x="932" y="249"/>
                </a:lnTo>
                <a:lnTo>
                  <a:pt x="897" y="247"/>
                </a:lnTo>
                <a:lnTo>
                  <a:pt x="865" y="246"/>
                </a:lnTo>
                <a:lnTo>
                  <a:pt x="865" y="246"/>
                </a:lnTo>
                <a:lnTo>
                  <a:pt x="833" y="247"/>
                </a:lnTo>
                <a:lnTo>
                  <a:pt x="797" y="250"/>
                </a:lnTo>
                <a:lnTo>
                  <a:pt x="760" y="253"/>
                </a:lnTo>
                <a:lnTo>
                  <a:pt x="723" y="258"/>
                </a:lnTo>
                <a:lnTo>
                  <a:pt x="653" y="268"/>
                </a:lnTo>
                <a:lnTo>
                  <a:pt x="599" y="277"/>
                </a:lnTo>
                <a:lnTo>
                  <a:pt x="599" y="277"/>
                </a:lnTo>
                <a:lnTo>
                  <a:pt x="600" y="257"/>
                </a:lnTo>
                <a:lnTo>
                  <a:pt x="602" y="237"/>
                </a:lnTo>
                <a:lnTo>
                  <a:pt x="606" y="218"/>
                </a:lnTo>
                <a:lnTo>
                  <a:pt x="609" y="199"/>
                </a:lnTo>
                <a:lnTo>
                  <a:pt x="615" y="182"/>
                </a:lnTo>
                <a:lnTo>
                  <a:pt x="620" y="166"/>
                </a:lnTo>
                <a:lnTo>
                  <a:pt x="627" y="151"/>
                </a:lnTo>
                <a:lnTo>
                  <a:pt x="635" y="138"/>
                </a:lnTo>
                <a:lnTo>
                  <a:pt x="635" y="138"/>
                </a:lnTo>
                <a:close/>
                <a:moveTo>
                  <a:pt x="642" y="419"/>
                </a:moveTo>
                <a:lnTo>
                  <a:pt x="642" y="419"/>
                </a:lnTo>
                <a:lnTo>
                  <a:pt x="652" y="418"/>
                </a:lnTo>
                <a:lnTo>
                  <a:pt x="662" y="415"/>
                </a:lnTo>
                <a:lnTo>
                  <a:pt x="662" y="415"/>
                </a:lnTo>
                <a:lnTo>
                  <a:pt x="673" y="412"/>
                </a:lnTo>
                <a:lnTo>
                  <a:pt x="688" y="409"/>
                </a:lnTo>
                <a:lnTo>
                  <a:pt x="710" y="405"/>
                </a:lnTo>
                <a:lnTo>
                  <a:pt x="710" y="405"/>
                </a:lnTo>
                <a:lnTo>
                  <a:pt x="739" y="400"/>
                </a:lnTo>
                <a:lnTo>
                  <a:pt x="773" y="397"/>
                </a:lnTo>
                <a:lnTo>
                  <a:pt x="815" y="395"/>
                </a:lnTo>
                <a:lnTo>
                  <a:pt x="862" y="394"/>
                </a:lnTo>
                <a:lnTo>
                  <a:pt x="862" y="394"/>
                </a:lnTo>
                <a:lnTo>
                  <a:pt x="910" y="395"/>
                </a:lnTo>
                <a:lnTo>
                  <a:pt x="951" y="397"/>
                </a:lnTo>
                <a:lnTo>
                  <a:pt x="987" y="402"/>
                </a:lnTo>
                <a:lnTo>
                  <a:pt x="1017" y="405"/>
                </a:lnTo>
                <a:lnTo>
                  <a:pt x="1040" y="410"/>
                </a:lnTo>
                <a:lnTo>
                  <a:pt x="1056" y="413"/>
                </a:lnTo>
                <a:lnTo>
                  <a:pt x="1069" y="417"/>
                </a:lnTo>
                <a:lnTo>
                  <a:pt x="1069" y="417"/>
                </a:lnTo>
                <a:lnTo>
                  <a:pt x="1079" y="419"/>
                </a:lnTo>
                <a:lnTo>
                  <a:pt x="1088" y="419"/>
                </a:lnTo>
                <a:lnTo>
                  <a:pt x="1088" y="419"/>
                </a:lnTo>
                <a:lnTo>
                  <a:pt x="1101" y="418"/>
                </a:lnTo>
                <a:lnTo>
                  <a:pt x="1113" y="414"/>
                </a:lnTo>
                <a:lnTo>
                  <a:pt x="1124" y="407"/>
                </a:lnTo>
                <a:lnTo>
                  <a:pt x="1134" y="399"/>
                </a:lnTo>
                <a:lnTo>
                  <a:pt x="1134" y="399"/>
                </a:lnTo>
                <a:lnTo>
                  <a:pt x="1134" y="459"/>
                </a:lnTo>
                <a:lnTo>
                  <a:pt x="1134" y="459"/>
                </a:lnTo>
                <a:lnTo>
                  <a:pt x="1133" y="474"/>
                </a:lnTo>
                <a:lnTo>
                  <a:pt x="1132" y="488"/>
                </a:lnTo>
                <a:lnTo>
                  <a:pt x="1131" y="502"/>
                </a:lnTo>
                <a:lnTo>
                  <a:pt x="1128" y="517"/>
                </a:lnTo>
                <a:lnTo>
                  <a:pt x="1121" y="543"/>
                </a:lnTo>
                <a:lnTo>
                  <a:pt x="1112" y="570"/>
                </a:lnTo>
                <a:lnTo>
                  <a:pt x="1101" y="595"/>
                </a:lnTo>
                <a:lnTo>
                  <a:pt x="1087" y="618"/>
                </a:lnTo>
                <a:lnTo>
                  <a:pt x="1071" y="640"/>
                </a:lnTo>
                <a:lnTo>
                  <a:pt x="1054" y="661"/>
                </a:lnTo>
                <a:lnTo>
                  <a:pt x="1034" y="678"/>
                </a:lnTo>
                <a:lnTo>
                  <a:pt x="1013" y="695"/>
                </a:lnTo>
                <a:lnTo>
                  <a:pt x="992" y="709"/>
                </a:lnTo>
                <a:lnTo>
                  <a:pt x="969" y="722"/>
                </a:lnTo>
                <a:lnTo>
                  <a:pt x="943" y="731"/>
                </a:lnTo>
                <a:lnTo>
                  <a:pt x="931" y="734"/>
                </a:lnTo>
                <a:lnTo>
                  <a:pt x="918" y="738"/>
                </a:lnTo>
                <a:lnTo>
                  <a:pt x="905" y="740"/>
                </a:lnTo>
                <a:lnTo>
                  <a:pt x="893" y="742"/>
                </a:lnTo>
                <a:lnTo>
                  <a:pt x="879" y="743"/>
                </a:lnTo>
                <a:lnTo>
                  <a:pt x="865" y="743"/>
                </a:lnTo>
                <a:lnTo>
                  <a:pt x="865" y="743"/>
                </a:lnTo>
                <a:lnTo>
                  <a:pt x="853" y="743"/>
                </a:lnTo>
                <a:lnTo>
                  <a:pt x="839" y="742"/>
                </a:lnTo>
                <a:lnTo>
                  <a:pt x="826" y="740"/>
                </a:lnTo>
                <a:lnTo>
                  <a:pt x="812" y="738"/>
                </a:lnTo>
                <a:lnTo>
                  <a:pt x="800" y="734"/>
                </a:lnTo>
                <a:lnTo>
                  <a:pt x="787" y="731"/>
                </a:lnTo>
                <a:lnTo>
                  <a:pt x="763" y="722"/>
                </a:lnTo>
                <a:lnTo>
                  <a:pt x="740" y="709"/>
                </a:lnTo>
                <a:lnTo>
                  <a:pt x="717" y="695"/>
                </a:lnTo>
                <a:lnTo>
                  <a:pt x="696" y="678"/>
                </a:lnTo>
                <a:lnTo>
                  <a:pt x="678" y="661"/>
                </a:lnTo>
                <a:lnTo>
                  <a:pt x="660" y="640"/>
                </a:lnTo>
                <a:lnTo>
                  <a:pt x="645" y="618"/>
                </a:lnTo>
                <a:lnTo>
                  <a:pt x="631" y="595"/>
                </a:lnTo>
                <a:lnTo>
                  <a:pt x="619" y="570"/>
                </a:lnTo>
                <a:lnTo>
                  <a:pt x="610" y="543"/>
                </a:lnTo>
                <a:lnTo>
                  <a:pt x="603" y="517"/>
                </a:lnTo>
                <a:lnTo>
                  <a:pt x="601" y="502"/>
                </a:lnTo>
                <a:lnTo>
                  <a:pt x="599" y="488"/>
                </a:lnTo>
                <a:lnTo>
                  <a:pt x="598" y="474"/>
                </a:lnTo>
                <a:lnTo>
                  <a:pt x="598" y="459"/>
                </a:lnTo>
                <a:lnTo>
                  <a:pt x="598" y="459"/>
                </a:lnTo>
                <a:lnTo>
                  <a:pt x="598" y="399"/>
                </a:lnTo>
                <a:lnTo>
                  <a:pt x="598" y="399"/>
                </a:lnTo>
                <a:lnTo>
                  <a:pt x="607" y="407"/>
                </a:lnTo>
                <a:lnTo>
                  <a:pt x="618" y="413"/>
                </a:lnTo>
                <a:lnTo>
                  <a:pt x="630" y="418"/>
                </a:lnTo>
                <a:lnTo>
                  <a:pt x="642" y="419"/>
                </a:lnTo>
                <a:lnTo>
                  <a:pt x="642" y="419"/>
                </a:lnTo>
                <a:close/>
                <a:moveTo>
                  <a:pt x="1719" y="2201"/>
                </a:moveTo>
                <a:lnTo>
                  <a:pt x="1719" y="2201"/>
                </a:lnTo>
                <a:lnTo>
                  <a:pt x="1710" y="2193"/>
                </a:lnTo>
                <a:lnTo>
                  <a:pt x="1701" y="2188"/>
                </a:lnTo>
                <a:lnTo>
                  <a:pt x="1689" y="2183"/>
                </a:lnTo>
                <a:lnTo>
                  <a:pt x="1678" y="2178"/>
                </a:lnTo>
                <a:lnTo>
                  <a:pt x="1678" y="2178"/>
                </a:lnTo>
                <a:lnTo>
                  <a:pt x="1735" y="1254"/>
                </a:lnTo>
                <a:lnTo>
                  <a:pt x="1735" y="1254"/>
                </a:lnTo>
                <a:lnTo>
                  <a:pt x="1733" y="1230"/>
                </a:lnTo>
                <a:lnTo>
                  <a:pt x="1729" y="1207"/>
                </a:lnTo>
                <a:lnTo>
                  <a:pt x="1725" y="1184"/>
                </a:lnTo>
                <a:lnTo>
                  <a:pt x="1718" y="1162"/>
                </a:lnTo>
                <a:lnTo>
                  <a:pt x="1710" y="1140"/>
                </a:lnTo>
                <a:lnTo>
                  <a:pt x="1699" y="1119"/>
                </a:lnTo>
                <a:lnTo>
                  <a:pt x="1688" y="1099"/>
                </a:lnTo>
                <a:lnTo>
                  <a:pt x="1675" y="1079"/>
                </a:lnTo>
                <a:lnTo>
                  <a:pt x="1660" y="1061"/>
                </a:lnTo>
                <a:lnTo>
                  <a:pt x="1644" y="1044"/>
                </a:lnTo>
                <a:lnTo>
                  <a:pt x="1628" y="1028"/>
                </a:lnTo>
                <a:lnTo>
                  <a:pt x="1610" y="1013"/>
                </a:lnTo>
                <a:lnTo>
                  <a:pt x="1590" y="1000"/>
                </a:lnTo>
                <a:lnTo>
                  <a:pt x="1571" y="987"/>
                </a:lnTo>
                <a:lnTo>
                  <a:pt x="1549" y="977"/>
                </a:lnTo>
                <a:lnTo>
                  <a:pt x="1527" y="969"/>
                </a:lnTo>
                <a:lnTo>
                  <a:pt x="1355" y="910"/>
                </a:lnTo>
                <a:lnTo>
                  <a:pt x="1355" y="1298"/>
                </a:lnTo>
                <a:lnTo>
                  <a:pt x="1467" y="1298"/>
                </a:lnTo>
                <a:lnTo>
                  <a:pt x="1467" y="2174"/>
                </a:lnTo>
                <a:lnTo>
                  <a:pt x="1408" y="2174"/>
                </a:lnTo>
                <a:lnTo>
                  <a:pt x="1408" y="1358"/>
                </a:lnTo>
                <a:lnTo>
                  <a:pt x="342" y="1358"/>
                </a:lnTo>
                <a:lnTo>
                  <a:pt x="342" y="2174"/>
                </a:lnTo>
                <a:lnTo>
                  <a:pt x="283" y="2174"/>
                </a:lnTo>
                <a:lnTo>
                  <a:pt x="283" y="1298"/>
                </a:lnTo>
                <a:lnTo>
                  <a:pt x="376" y="1298"/>
                </a:lnTo>
                <a:lnTo>
                  <a:pt x="376" y="913"/>
                </a:lnTo>
                <a:lnTo>
                  <a:pt x="221" y="966"/>
                </a:lnTo>
                <a:lnTo>
                  <a:pt x="221" y="966"/>
                </a:lnTo>
                <a:lnTo>
                  <a:pt x="199" y="975"/>
                </a:lnTo>
                <a:lnTo>
                  <a:pt x="178" y="985"/>
                </a:lnTo>
                <a:lnTo>
                  <a:pt x="157" y="998"/>
                </a:lnTo>
                <a:lnTo>
                  <a:pt x="139" y="1012"/>
                </a:lnTo>
                <a:lnTo>
                  <a:pt x="121" y="1027"/>
                </a:lnTo>
                <a:lnTo>
                  <a:pt x="105" y="1043"/>
                </a:lnTo>
                <a:lnTo>
                  <a:pt x="88" y="1060"/>
                </a:lnTo>
                <a:lnTo>
                  <a:pt x="75" y="1079"/>
                </a:lnTo>
                <a:lnTo>
                  <a:pt x="62" y="1098"/>
                </a:lnTo>
                <a:lnTo>
                  <a:pt x="51" y="1119"/>
                </a:lnTo>
                <a:lnTo>
                  <a:pt x="40" y="1140"/>
                </a:lnTo>
                <a:lnTo>
                  <a:pt x="32" y="1161"/>
                </a:lnTo>
                <a:lnTo>
                  <a:pt x="25" y="1184"/>
                </a:lnTo>
                <a:lnTo>
                  <a:pt x="21" y="1207"/>
                </a:lnTo>
                <a:lnTo>
                  <a:pt x="17" y="1230"/>
                </a:lnTo>
                <a:lnTo>
                  <a:pt x="16" y="1253"/>
                </a:lnTo>
                <a:lnTo>
                  <a:pt x="69" y="2178"/>
                </a:lnTo>
                <a:lnTo>
                  <a:pt x="69" y="2178"/>
                </a:lnTo>
                <a:lnTo>
                  <a:pt x="70" y="2178"/>
                </a:lnTo>
                <a:lnTo>
                  <a:pt x="70" y="2178"/>
                </a:lnTo>
                <a:lnTo>
                  <a:pt x="59" y="2183"/>
                </a:lnTo>
                <a:lnTo>
                  <a:pt x="48" y="2188"/>
                </a:lnTo>
                <a:lnTo>
                  <a:pt x="39" y="2195"/>
                </a:lnTo>
                <a:lnTo>
                  <a:pt x="30" y="2201"/>
                </a:lnTo>
                <a:lnTo>
                  <a:pt x="30" y="2201"/>
                </a:lnTo>
                <a:lnTo>
                  <a:pt x="23" y="2208"/>
                </a:lnTo>
                <a:lnTo>
                  <a:pt x="17" y="2216"/>
                </a:lnTo>
                <a:lnTo>
                  <a:pt x="11" y="2224"/>
                </a:lnTo>
                <a:lnTo>
                  <a:pt x="8" y="2234"/>
                </a:lnTo>
                <a:lnTo>
                  <a:pt x="5" y="2243"/>
                </a:lnTo>
                <a:lnTo>
                  <a:pt x="2" y="2253"/>
                </a:lnTo>
                <a:lnTo>
                  <a:pt x="0" y="2262"/>
                </a:lnTo>
                <a:lnTo>
                  <a:pt x="0" y="2273"/>
                </a:lnTo>
                <a:lnTo>
                  <a:pt x="0" y="2273"/>
                </a:lnTo>
                <a:lnTo>
                  <a:pt x="1" y="2291"/>
                </a:lnTo>
                <a:lnTo>
                  <a:pt x="3" y="2300"/>
                </a:lnTo>
                <a:lnTo>
                  <a:pt x="6" y="2308"/>
                </a:lnTo>
                <a:lnTo>
                  <a:pt x="74" y="2532"/>
                </a:lnTo>
                <a:lnTo>
                  <a:pt x="74" y="2532"/>
                </a:lnTo>
                <a:lnTo>
                  <a:pt x="76" y="2540"/>
                </a:lnTo>
                <a:lnTo>
                  <a:pt x="79" y="2548"/>
                </a:lnTo>
                <a:lnTo>
                  <a:pt x="87" y="2563"/>
                </a:lnTo>
                <a:lnTo>
                  <a:pt x="99" y="2577"/>
                </a:lnTo>
                <a:lnTo>
                  <a:pt x="110" y="2588"/>
                </a:lnTo>
                <a:lnTo>
                  <a:pt x="124" y="2597"/>
                </a:lnTo>
                <a:lnTo>
                  <a:pt x="139" y="2604"/>
                </a:lnTo>
                <a:lnTo>
                  <a:pt x="147" y="2607"/>
                </a:lnTo>
                <a:lnTo>
                  <a:pt x="155" y="2608"/>
                </a:lnTo>
                <a:lnTo>
                  <a:pt x="163" y="2609"/>
                </a:lnTo>
                <a:lnTo>
                  <a:pt x="171" y="2610"/>
                </a:lnTo>
                <a:lnTo>
                  <a:pt x="171" y="2610"/>
                </a:lnTo>
                <a:lnTo>
                  <a:pt x="172" y="2610"/>
                </a:lnTo>
                <a:lnTo>
                  <a:pt x="172" y="2610"/>
                </a:lnTo>
                <a:lnTo>
                  <a:pt x="187" y="2609"/>
                </a:lnTo>
                <a:lnTo>
                  <a:pt x="203" y="2605"/>
                </a:lnTo>
                <a:lnTo>
                  <a:pt x="218" y="2600"/>
                </a:lnTo>
                <a:lnTo>
                  <a:pt x="233" y="2592"/>
                </a:lnTo>
                <a:lnTo>
                  <a:pt x="392" y="2494"/>
                </a:lnTo>
                <a:lnTo>
                  <a:pt x="392" y="2494"/>
                </a:lnTo>
                <a:lnTo>
                  <a:pt x="401" y="2487"/>
                </a:lnTo>
                <a:lnTo>
                  <a:pt x="410" y="2480"/>
                </a:lnTo>
                <a:lnTo>
                  <a:pt x="419" y="2472"/>
                </a:lnTo>
                <a:lnTo>
                  <a:pt x="427" y="2463"/>
                </a:lnTo>
                <a:lnTo>
                  <a:pt x="442" y="2444"/>
                </a:lnTo>
                <a:lnTo>
                  <a:pt x="455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294" y="2425"/>
                </a:lnTo>
                <a:lnTo>
                  <a:pt x="1306" y="2444"/>
                </a:lnTo>
                <a:lnTo>
                  <a:pt x="1323" y="2463"/>
                </a:lnTo>
                <a:lnTo>
                  <a:pt x="1331" y="2472"/>
                </a:lnTo>
                <a:lnTo>
                  <a:pt x="1339" y="2480"/>
                </a:lnTo>
                <a:lnTo>
                  <a:pt x="1348" y="2487"/>
                </a:lnTo>
                <a:lnTo>
                  <a:pt x="1358" y="2494"/>
                </a:lnTo>
                <a:lnTo>
                  <a:pt x="1517" y="2592"/>
                </a:lnTo>
                <a:lnTo>
                  <a:pt x="1517" y="2592"/>
                </a:lnTo>
                <a:lnTo>
                  <a:pt x="1531" y="2600"/>
                </a:lnTo>
                <a:lnTo>
                  <a:pt x="1547" y="2605"/>
                </a:lnTo>
                <a:lnTo>
                  <a:pt x="1562" y="2609"/>
                </a:lnTo>
                <a:lnTo>
                  <a:pt x="1576" y="2610"/>
                </a:lnTo>
                <a:lnTo>
                  <a:pt x="1576" y="2610"/>
                </a:lnTo>
                <a:lnTo>
                  <a:pt x="1578" y="2610"/>
                </a:lnTo>
                <a:lnTo>
                  <a:pt x="1578" y="2610"/>
                </a:lnTo>
                <a:lnTo>
                  <a:pt x="1587" y="2609"/>
                </a:lnTo>
                <a:lnTo>
                  <a:pt x="1595" y="2608"/>
                </a:lnTo>
                <a:lnTo>
                  <a:pt x="1603" y="2607"/>
                </a:lnTo>
                <a:lnTo>
                  <a:pt x="1610" y="2604"/>
                </a:lnTo>
                <a:lnTo>
                  <a:pt x="1625" y="2597"/>
                </a:lnTo>
                <a:lnTo>
                  <a:pt x="1639" y="2588"/>
                </a:lnTo>
                <a:lnTo>
                  <a:pt x="1651" y="2577"/>
                </a:lnTo>
                <a:lnTo>
                  <a:pt x="1662" y="2563"/>
                </a:lnTo>
                <a:lnTo>
                  <a:pt x="1670" y="2548"/>
                </a:lnTo>
                <a:lnTo>
                  <a:pt x="1673" y="2540"/>
                </a:lnTo>
                <a:lnTo>
                  <a:pt x="1676" y="2532"/>
                </a:lnTo>
                <a:lnTo>
                  <a:pt x="1744" y="2308"/>
                </a:lnTo>
                <a:lnTo>
                  <a:pt x="1744" y="2308"/>
                </a:lnTo>
                <a:lnTo>
                  <a:pt x="1748" y="2291"/>
                </a:lnTo>
                <a:lnTo>
                  <a:pt x="1749" y="2282"/>
                </a:lnTo>
                <a:lnTo>
                  <a:pt x="1750" y="2273"/>
                </a:lnTo>
                <a:lnTo>
                  <a:pt x="1750" y="2273"/>
                </a:lnTo>
                <a:lnTo>
                  <a:pt x="1749" y="2262"/>
                </a:lnTo>
                <a:lnTo>
                  <a:pt x="1748" y="2253"/>
                </a:lnTo>
                <a:lnTo>
                  <a:pt x="1745" y="2243"/>
                </a:lnTo>
                <a:lnTo>
                  <a:pt x="1742" y="2234"/>
                </a:lnTo>
                <a:lnTo>
                  <a:pt x="1737" y="2224"/>
                </a:lnTo>
                <a:lnTo>
                  <a:pt x="1733" y="2216"/>
                </a:lnTo>
                <a:lnTo>
                  <a:pt x="1726" y="2208"/>
                </a:lnTo>
                <a:lnTo>
                  <a:pt x="1719" y="2201"/>
                </a:lnTo>
                <a:lnTo>
                  <a:pt x="1719" y="2201"/>
                </a:lnTo>
                <a:close/>
                <a:moveTo>
                  <a:pt x="362" y="2445"/>
                </a:moveTo>
                <a:lnTo>
                  <a:pt x="203" y="2543"/>
                </a:lnTo>
                <a:lnTo>
                  <a:pt x="203" y="2543"/>
                </a:lnTo>
                <a:lnTo>
                  <a:pt x="195" y="2548"/>
                </a:lnTo>
                <a:lnTo>
                  <a:pt x="187" y="2551"/>
                </a:lnTo>
                <a:lnTo>
                  <a:pt x="179" y="2552"/>
                </a:lnTo>
                <a:lnTo>
                  <a:pt x="172" y="2554"/>
                </a:lnTo>
                <a:lnTo>
                  <a:pt x="172" y="2554"/>
                </a:lnTo>
                <a:lnTo>
                  <a:pt x="165" y="2552"/>
                </a:lnTo>
                <a:lnTo>
                  <a:pt x="159" y="2551"/>
                </a:lnTo>
                <a:lnTo>
                  <a:pt x="152" y="2548"/>
                </a:lnTo>
                <a:lnTo>
                  <a:pt x="146" y="2544"/>
                </a:lnTo>
                <a:lnTo>
                  <a:pt x="140" y="2539"/>
                </a:lnTo>
                <a:lnTo>
                  <a:pt x="134" y="2532"/>
                </a:lnTo>
                <a:lnTo>
                  <a:pt x="131" y="2525"/>
                </a:lnTo>
                <a:lnTo>
                  <a:pt x="126" y="2514"/>
                </a:lnTo>
                <a:lnTo>
                  <a:pt x="60" y="2292"/>
                </a:lnTo>
                <a:lnTo>
                  <a:pt x="60" y="2292"/>
                </a:lnTo>
                <a:lnTo>
                  <a:pt x="57" y="2282"/>
                </a:lnTo>
                <a:lnTo>
                  <a:pt x="56" y="2273"/>
                </a:lnTo>
                <a:lnTo>
                  <a:pt x="56" y="2273"/>
                </a:lnTo>
                <a:lnTo>
                  <a:pt x="57" y="2264"/>
                </a:lnTo>
                <a:lnTo>
                  <a:pt x="60" y="2256"/>
                </a:lnTo>
                <a:lnTo>
                  <a:pt x="63" y="2249"/>
                </a:lnTo>
                <a:lnTo>
                  <a:pt x="69" y="2242"/>
                </a:lnTo>
                <a:lnTo>
                  <a:pt x="75" y="2237"/>
                </a:lnTo>
                <a:lnTo>
                  <a:pt x="84" y="2234"/>
                </a:lnTo>
                <a:lnTo>
                  <a:pt x="94" y="2231"/>
                </a:lnTo>
                <a:lnTo>
                  <a:pt x="106" y="2229"/>
                </a:lnTo>
                <a:lnTo>
                  <a:pt x="421" y="2229"/>
                </a:lnTo>
                <a:lnTo>
                  <a:pt x="429" y="2314"/>
                </a:lnTo>
                <a:lnTo>
                  <a:pt x="429" y="2314"/>
                </a:lnTo>
                <a:lnTo>
                  <a:pt x="429" y="2322"/>
                </a:lnTo>
                <a:lnTo>
                  <a:pt x="429" y="2322"/>
                </a:lnTo>
                <a:lnTo>
                  <a:pt x="429" y="2330"/>
                </a:lnTo>
                <a:lnTo>
                  <a:pt x="427" y="2340"/>
                </a:lnTo>
                <a:lnTo>
                  <a:pt x="423" y="2357"/>
                </a:lnTo>
                <a:lnTo>
                  <a:pt x="417" y="2375"/>
                </a:lnTo>
                <a:lnTo>
                  <a:pt x="409" y="2393"/>
                </a:lnTo>
                <a:lnTo>
                  <a:pt x="399" y="2409"/>
                </a:lnTo>
                <a:lnTo>
                  <a:pt x="387" y="2424"/>
                </a:lnTo>
                <a:lnTo>
                  <a:pt x="375" y="2436"/>
                </a:lnTo>
                <a:lnTo>
                  <a:pt x="369" y="2441"/>
                </a:lnTo>
                <a:lnTo>
                  <a:pt x="362" y="2445"/>
                </a:lnTo>
                <a:lnTo>
                  <a:pt x="362" y="2445"/>
                </a:lnTo>
                <a:close/>
                <a:moveTo>
                  <a:pt x="1265" y="2310"/>
                </a:moveTo>
                <a:lnTo>
                  <a:pt x="1265" y="2310"/>
                </a:lnTo>
                <a:lnTo>
                  <a:pt x="1265" y="2322"/>
                </a:lnTo>
                <a:lnTo>
                  <a:pt x="1265" y="2322"/>
                </a:lnTo>
                <a:lnTo>
                  <a:pt x="1265" y="2334"/>
                </a:lnTo>
                <a:lnTo>
                  <a:pt x="1266" y="2345"/>
                </a:lnTo>
                <a:lnTo>
                  <a:pt x="1271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78" y="2368"/>
                </a:lnTo>
                <a:lnTo>
                  <a:pt x="483" y="2345"/>
                </a:lnTo>
                <a:lnTo>
                  <a:pt x="484" y="2334"/>
                </a:lnTo>
                <a:lnTo>
                  <a:pt x="485" y="2322"/>
                </a:lnTo>
                <a:lnTo>
                  <a:pt x="485" y="2322"/>
                </a:lnTo>
                <a:lnTo>
                  <a:pt x="484" y="2310"/>
                </a:lnTo>
                <a:lnTo>
                  <a:pt x="456" y="2312"/>
                </a:lnTo>
                <a:lnTo>
                  <a:pt x="484" y="2310"/>
                </a:lnTo>
                <a:lnTo>
                  <a:pt x="472" y="2174"/>
                </a:lnTo>
                <a:lnTo>
                  <a:pt x="399" y="2174"/>
                </a:lnTo>
                <a:lnTo>
                  <a:pt x="399" y="1413"/>
                </a:lnTo>
                <a:lnTo>
                  <a:pt x="1351" y="1413"/>
                </a:lnTo>
                <a:lnTo>
                  <a:pt x="1351" y="2174"/>
                </a:lnTo>
                <a:lnTo>
                  <a:pt x="1277" y="2174"/>
                </a:lnTo>
                <a:lnTo>
                  <a:pt x="1265" y="2310"/>
                </a:lnTo>
                <a:lnTo>
                  <a:pt x="1265" y="2310"/>
                </a:lnTo>
                <a:close/>
                <a:moveTo>
                  <a:pt x="1690" y="2292"/>
                </a:moveTo>
                <a:lnTo>
                  <a:pt x="1622" y="2514"/>
                </a:lnTo>
                <a:lnTo>
                  <a:pt x="1622" y="2514"/>
                </a:lnTo>
                <a:lnTo>
                  <a:pt x="1619" y="2525"/>
                </a:lnTo>
                <a:lnTo>
                  <a:pt x="1614" y="2532"/>
                </a:lnTo>
                <a:lnTo>
                  <a:pt x="1610" y="2539"/>
                </a:lnTo>
                <a:lnTo>
                  <a:pt x="1604" y="2544"/>
                </a:lnTo>
                <a:lnTo>
                  <a:pt x="1597" y="2548"/>
                </a:lnTo>
                <a:lnTo>
                  <a:pt x="1591" y="2551"/>
                </a:lnTo>
                <a:lnTo>
                  <a:pt x="1585" y="2552"/>
                </a:lnTo>
                <a:lnTo>
                  <a:pt x="1576" y="2554"/>
                </a:lnTo>
                <a:lnTo>
                  <a:pt x="1576" y="2554"/>
                </a:lnTo>
                <a:lnTo>
                  <a:pt x="1570" y="2552"/>
                </a:lnTo>
                <a:lnTo>
                  <a:pt x="1563" y="2551"/>
                </a:lnTo>
                <a:lnTo>
                  <a:pt x="1555" y="2548"/>
                </a:lnTo>
                <a:lnTo>
                  <a:pt x="1545" y="2543"/>
                </a:lnTo>
                <a:lnTo>
                  <a:pt x="1387" y="2445"/>
                </a:lnTo>
                <a:lnTo>
                  <a:pt x="1387" y="2445"/>
                </a:lnTo>
                <a:lnTo>
                  <a:pt x="1381" y="2441"/>
                </a:lnTo>
                <a:lnTo>
                  <a:pt x="1374" y="2436"/>
                </a:lnTo>
                <a:lnTo>
                  <a:pt x="1362" y="2424"/>
                </a:lnTo>
                <a:lnTo>
                  <a:pt x="1350" y="2409"/>
                </a:lnTo>
                <a:lnTo>
                  <a:pt x="1341" y="2393"/>
                </a:lnTo>
                <a:lnTo>
                  <a:pt x="1332" y="2375"/>
                </a:lnTo>
                <a:lnTo>
                  <a:pt x="1326" y="2357"/>
                </a:lnTo>
                <a:lnTo>
                  <a:pt x="1323" y="2340"/>
                </a:lnTo>
                <a:lnTo>
                  <a:pt x="1321" y="2330"/>
                </a:lnTo>
                <a:lnTo>
                  <a:pt x="1321" y="2322"/>
                </a:lnTo>
                <a:lnTo>
                  <a:pt x="1321" y="2322"/>
                </a:lnTo>
                <a:lnTo>
                  <a:pt x="1321" y="2314"/>
                </a:lnTo>
                <a:lnTo>
                  <a:pt x="1294" y="2312"/>
                </a:lnTo>
                <a:lnTo>
                  <a:pt x="1321" y="2314"/>
                </a:lnTo>
                <a:lnTo>
                  <a:pt x="1328" y="2230"/>
                </a:lnTo>
                <a:lnTo>
                  <a:pt x="1519" y="2230"/>
                </a:lnTo>
                <a:lnTo>
                  <a:pt x="1643" y="2229"/>
                </a:lnTo>
                <a:lnTo>
                  <a:pt x="1643" y="2229"/>
                </a:lnTo>
                <a:lnTo>
                  <a:pt x="1656" y="2231"/>
                </a:lnTo>
                <a:lnTo>
                  <a:pt x="1666" y="2234"/>
                </a:lnTo>
                <a:lnTo>
                  <a:pt x="1674" y="2237"/>
                </a:lnTo>
                <a:lnTo>
                  <a:pt x="1681" y="2242"/>
                </a:lnTo>
                <a:lnTo>
                  <a:pt x="1686" y="2249"/>
                </a:lnTo>
                <a:lnTo>
                  <a:pt x="1689" y="2256"/>
                </a:lnTo>
                <a:lnTo>
                  <a:pt x="1693" y="2264"/>
                </a:lnTo>
                <a:lnTo>
                  <a:pt x="1693" y="2273"/>
                </a:lnTo>
                <a:lnTo>
                  <a:pt x="1693" y="2273"/>
                </a:lnTo>
                <a:lnTo>
                  <a:pt x="1693" y="2282"/>
                </a:lnTo>
                <a:lnTo>
                  <a:pt x="1690" y="2292"/>
                </a:lnTo>
                <a:lnTo>
                  <a:pt x="1690" y="2292"/>
                </a:lnTo>
                <a:close/>
                <a:moveTo>
                  <a:pt x="564" y="849"/>
                </a:moveTo>
                <a:lnTo>
                  <a:pt x="564" y="1298"/>
                </a:lnTo>
                <a:lnTo>
                  <a:pt x="1166" y="1298"/>
                </a:lnTo>
                <a:lnTo>
                  <a:pt x="1166" y="848"/>
                </a:lnTo>
                <a:lnTo>
                  <a:pt x="1105" y="827"/>
                </a:lnTo>
                <a:lnTo>
                  <a:pt x="1105" y="827"/>
                </a:lnTo>
                <a:lnTo>
                  <a:pt x="1109" y="833"/>
                </a:lnTo>
                <a:lnTo>
                  <a:pt x="1109" y="833"/>
                </a:lnTo>
                <a:lnTo>
                  <a:pt x="1111" y="841"/>
                </a:lnTo>
                <a:lnTo>
                  <a:pt x="1112" y="849"/>
                </a:lnTo>
                <a:lnTo>
                  <a:pt x="1113" y="857"/>
                </a:lnTo>
                <a:lnTo>
                  <a:pt x="1115" y="865"/>
                </a:lnTo>
                <a:lnTo>
                  <a:pt x="1115" y="865"/>
                </a:lnTo>
                <a:lnTo>
                  <a:pt x="1113" y="879"/>
                </a:lnTo>
                <a:lnTo>
                  <a:pt x="1110" y="894"/>
                </a:lnTo>
                <a:lnTo>
                  <a:pt x="1104" y="908"/>
                </a:lnTo>
                <a:lnTo>
                  <a:pt x="1097" y="922"/>
                </a:lnTo>
                <a:lnTo>
                  <a:pt x="1087" y="934"/>
                </a:lnTo>
                <a:lnTo>
                  <a:pt x="1076" y="948"/>
                </a:lnTo>
                <a:lnTo>
                  <a:pt x="1062" y="960"/>
                </a:lnTo>
                <a:lnTo>
                  <a:pt x="1046" y="971"/>
                </a:lnTo>
                <a:lnTo>
                  <a:pt x="1046" y="971"/>
                </a:lnTo>
                <a:lnTo>
                  <a:pt x="1028" y="983"/>
                </a:lnTo>
                <a:lnTo>
                  <a:pt x="1009" y="992"/>
                </a:lnTo>
                <a:lnTo>
                  <a:pt x="988" y="1001"/>
                </a:lnTo>
                <a:lnTo>
                  <a:pt x="965" y="1008"/>
                </a:lnTo>
                <a:lnTo>
                  <a:pt x="942" y="1014"/>
                </a:lnTo>
                <a:lnTo>
                  <a:pt x="917" y="1018"/>
                </a:lnTo>
                <a:lnTo>
                  <a:pt x="892" y="1021"/>
                </a:lnTo>
                <a:lnTo>
                  <a:pt x="865" y="1022"/>
                </a:lnTo>
                <a:lnTo>
                  <a:pt x="865" y="1022"/>
                </a:lnTo>
                <a:lnTo>
                  <a:pt x="838" y="1021"/>
                </a:lnTo>
                <a:lnTo>
                  <a:pt x="812" y="1018"/>
                </a:lnTo>
                <a:lnTo>
                  <a:pt x="787" y="1014"/>
                </a:lnTo>
                <a:lnTo>
                  <a:pt x="764" y="1008"/>
                </a:lnTo>
                <a:lnTo>
                  <a:pt x="741" y="1001"/>
                </a:lnTo>
                <a:lnTo>
                  <a:pt x="720" y="992"/>
                </a:lnTo>
                <a:lnTo>
                  <a:pt x="701" y="983"/>
                </a:lnTo>
                <a:lnTo>
                  <a:pt x="684" y="971"/>
                </a:lnTo>
                <a:lnTo>
                  <a:pt x="684" y="971"/>
                </a:lnTo>
                <a:lnTo>
                  <a:pt x="668" y="960"/>
                </a:lnTo>
                <a:lnTo>
                  <a:pt x="654" y="948"/>
                </a:lnTo>
                <a:lnTo>
                  <a:pt x="642" y="934"/>
                </a:lnTo>
                <a:lnTo>
                  <a:pt x="633" y="922"/>
                </a:lnTo>
                <a:lnTo>
                  <a:pt x="625" y="908"/>
                </a:lnTo>
                <a:lnTo>
                  <a:pt x="619" y="894"/>
                </a:lnTo>
                <a:lnTo>
                  <a:pt x="616" y="879"/>
                </a:lnTo>
                <a:lnTo>
                  <a:pt x="616" y="865"/>
                </a:lnTo>
                <a:lnTo>
                  <a:pt x="616" y="865"/>
                </a:lnTo>
                <a:lnTo>
                  <a:pt x="616" y="856"/>
                </a:lnTo>
                <a:lnTo>
                  <a:pt x="617" y="847"/>
                </a:lnTo>
                <a:lnTo>
                  <a:pt x="619" y="838"/>
                </a:lnTo>
                <a:lnTo>
                  <a:pt x="623" y="829"/>
                </a:lnTo>
                <a:lnTo>
                  <a:pt x="564" y="849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</p:spPr>
        <p:txBody>
          <a:bodyPr vert="horz" wrap="square" lIns="84318" tIns="42159" rIns="84318" bIns="4215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348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937" b="0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88AAD6-D286-83BD-AF3F-0A0BD26CF320}"/>
              </a:ext>
            </a:extLst>
          </p:cNvPr>
          <p:cNvGrpSpPr/>
          <p:nvPr/>
        </p:nvGrpSpPr>
        <p:grpSpPr>
          <a:xfrm>
            <a:off x="336177" y="3366690"/>
            <a:ext cx="1815352" cy="369373"/>
            <a:chOff x="2879257" y="2888954"/>
            <a:chExt cx="1997005" cy="5863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35572F-4D24-C325-0A02-2F88163BE29C}"/>
                </a:ext>
              </a:extLst>
            </p:cNvPr>
            <p:cNvSpPr/>
            <p:nvPr/>
          </p:nvSpPr>
          <p:spPr>
            <a:xfrm>
              <a:off x="3463761" y="2888954"/>
              <a:ext cx="827997" cy="394391"/>
            </a:xfrm>
            <a:prstGeom prst="rect">
              <a:avLst/>
            </a:pr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2DA679-EF54-CA27-4DBE-7D8C10746908}"/>
                </a:ext>
              </a:extLst>
            </p:cNvPr>
            <p:cNvSpPr txBox="1"/>
            <p:nvPr/>
          </p:nvSpPr>
          <p:spPr>
            <a:xfrm>
              <a:off x="2879257" y="2893655"/>
              <a:ext cx="1997005" cy="5816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284" tIns="53284" rIns="53284" bIns="53284" numCol="1" spcCol="1270" anchor="ctr" anchorCtr="0">
              <a:noAutofit/>
            </a:bodyPr>
            <a:lstStyle/>
            <a:p>
              <a:pPr marL="0" marR="0" lvl="0" indent="0" algn="ctr" defTabSz="91348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FFE600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600" b="1" i="0" u="none" strike="noStrike" kern="1200" cap="sm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1. Skilling Wing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74D5270-4C9A-3B18-5690-A8BFD1EA1732}"/>
              </a:ext>
            </a:extLst>
          </p:cNvPr>
          <p:cNvSpPr txBox="1"/>
          <p:nvPr/>
        </p:nvSpPr>
        <p:spPr>
          <a:xfrm>
            <a:off x="4671606" y="1419208"/>
            <a:ext cx="6854783" cy="765566"/>
          </a:xfrm>
          <a:prstGeom prst="rect">
            <a:avLst/>
          </a:prstGeom>
          <a:noFill/>
        </p:spPr>
        <p:txBody>
          <a:bodyPr wrap="square" lIns="0" tIns="36538" rIns="0" bIns="0" rtlCol="0">
            <a:spAutoFit/>
          </a:bodyPr>
          <a:lstStyle/>
          <a:p>
            <a:pPr marL="0" marR="0" lvl="0" indent="0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Tx/>
              <a:buNone/>
              <a:tabLst/>
              <a:defRPr/>
            </a:pPr>
            <a:r>
              <a:rPr kumimoji="0" lang="en-IN" sz="159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Directorate of Vocational Education and Training (DVET)</a:t>
            </a:r>
          </a:p>
          <a:p>
            <a:pPr marL="556656" marR="0" lvl="0" indent="-285464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Established in 1984.</a:t>
            </a:r>
          </a:p>
          <a:p>
            <a:pPr marL="556656" marR="0" lvl="0" indent="-285464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Provides long term skill training in ITIs / Bi-focal / MCVCs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030E18-A659-8AB9-0C21-2959C439BE10}"/>
              </a:ext>
            </a:extLst>
          </p:cNvPr>
          <p:cNvSpPr txBox="1"/>
          <p:nvPr/>
        </p:nvSpPr>
        <p:spPr>
          <a:xfrm>
            <a:off x="4671606" y="4183788"/>
            <a:ext cx="7123354" cy="765566"/>
          </a:xfrm>
          <a:prstGeom prst="rect">
            <a:avLst/>
          </a:prstGeom>
          <a:noFill/>
        </p:spPr>
        <p:txBody>
          <a:bodyPr wrap="square" lIns="0" tIns="36538" rIns="0" bIns="0" rtlCol="0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Tx/>
              <a:buNone/>
              <a:tabLst/>
              <a:defRPr/>
            </a:pPr>
            <a:r>
              <a:rPr kumimoji="0" lang="en-IN" sz="159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Maharashtra State Skill Development Society (MSSDS)</a:t>
            </a:r>
          </a:p>
          <a:p>
            <a:pPr marL="556656" marR="0" lvl="0" indent="-285464" algn="l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Established in 2011</a:t>
            </a:r>
          </a:p>
          <a:p>
            <a:pPr marL="556656" marR="0" lvl="0" indent="-285464" algn="l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Implementing agency for Short term skilling schemes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88C3B-BD83-C327-F27F-7F851AF5EE26}"/>
              </a:ext>
            </a:extLst>
          </p:cNvPr>
          <p:cNvSpPr txBox="1"/>
          <p:nvPr/>
        </p:nvSpPr>
        <p:spPr>
          <a:xfrm>
            <a:off x="4671606" y="2536211"/>
            <a:ext cx="6973231" cy="1417273"/>
          </a:xfrm>
          <a:prstGeom prst="rect">
            <a:avLst/>
          </a:prstGeom>
          <a:noFill/>
        </p:spPr>
        <p:txBody>
          <a:bodyPr wrap="square" lIns="0" tIns="36538" rIns="0" bIns="0" rtlCol="0">
            <a:spAutoFit/>
          </a:bodyPr>
          <a:lstStyle/>
          <a:p>
            <a:pPr marL="0" marR="0" lvl="0" indent="0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Tx/>
              <a:buNone/>
              <a:tabLst/>
              <a:defRPr/>
            </a:pPr>
            <a:r>
              <a:rPr kumimoji="0" lang="en-IN" sz="159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Maharashtra State Board of Skill, Vocational Education  &amp; Training (</a:t>
            </a:r>
            <a:r>
              <a:rPr kumimoji="0" lang="en-IN" sz="1598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MSBSVET</a:t>
            </a:r>
            <a:r>
              <a:rPr kumimoji="0" lang="en-IN" sz="159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</a:p>
          <a:p>
            <a:pPr marL="556656" marR="0" lvl="0" indent="-285464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Established in 1986</a:t>
            </a:r>
          </a:p>
          <a:p>
            <a:pPr marL="556656" marR="0" lvl="0" indent="-285464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Need-based NSQF aligned short / long term courses (6 months to 2 years duration)</a:t>
            </a:r>
          </a:p>
          <a:p>
            <a:pPr marL="556656" marR="0" lvl="0" indent="-285464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 2022, it has been designated as the singular nodal agency in the State to Design courses, Affiliate partners, Assess and Certify programs for Vocational Education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A2F11C-CABD-F9B9-CE56-563DB7934EE8}"/>
              </a:ext>
            </a:extLst>
          </p:cNvPr>
          <p:cNvCxnSpPr/>
          <p:nvPr/>
        </p:nvCxnSpPr>
        <p:spPr>
          <a:xfrm>
            <a:off x="3463206" y="1654847"/>
            <a:ext cx="950356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2EDB2E-FF83-3D31-389B-F27BE1232D20}"/>
              </a:ext>
            </a:extLst>
          </p:cNvPr>
          <p:cNvCxnSpPr/>
          <p:nvPr/>
        </p:nvCxnSpPr>
        <p:spPr>
          <a:xfrm>
            <a:off x="3463206" y="2856084"/>
            <a:ext cx="950356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08F26C-584B-E655-FCF0-FAA648DCADA2}"/>
              </a:ext>
            </a:extLst>
          </p:cNvPr>
          <p:cNvCxnSpPr/>
          <p:nvPr/>
        </p:nvCxnSpPr>
        <p:spPr>
          <a:xfrm>
            <a:off x="3463205" y="4326930"/>
            <a:ext cx="950356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94454D-6D1D-7A3E-3EB4-360813C28F83}"/>
              </a:ext>
            </a:extLst>
          </p:cNvPr>
          <p:cNvCxnSpPr>
            <a:cxnSpLocks/>
          </p:cNvCxnSpPr>
          <p:nvPr/>
        </p:nvCxnSpPr>
        <p:spPr>
          <a:xfrm flipV="1">
            <a:off x="3467816" y="1654847"/>
            <a:ext cx="0" cy="3878372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3218E7-1A3A-68C3-961E-1E0D11655D0C}"/>
              </a:ext>
            </a:extLst>
          </p:cNvPr>
          <p:cNvCxnSpPr/>
          <p:nvPr/>
        </p:nvCxnSpPr>
        <p:spPr>
          <a:xfrm>
            <a:off x="2517460" y="3369648"/>
            <a:ext cx="950356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0D647C-D677-43E2-DF82-BE75F8227EA0}"/>
              </a:ext>
            </a:extLst>
          </p:cNvPr>
          <p:cNvCxnSpPr/>
          <p:nvPr/>
        </p:nvCxnSpPr>
        <p:spPr>
          <a:xfrm>
            <a:off x="3463205" y="5533219"/>
            <a:ext cx="950356" cy="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F165360-7CCB-8ADF-18E7-47B0528AAE4F}"/>
              </a:ext>
            </a:extLst>
          </p:cNvPr>
          <p:cNvSpPr txBox="1"/>
          <p:nvPr/>
        </p:nvSpPr>
        <p:spPr>
          <a:xfrm>
            <a:off x="4671606" y="5280588"/>
            <a:ext cx="7123354" cy="765556"/>
          </a:xfrm>
          <a:prstGeom prst="rect">
            <a:avLst/>
          </a:prstGeom>
          <a:noFill/>
        </p:spPr>
        <p:txBody>
          <a:bodyPr wrap="square" lIns="0" tIns="36538" rIns="0" bIns="0" rtlCol="0">
            <a:spAutoFit/>
          </a:bodyPr>
          <a:lstStyle/>
          <a:p>
            <a:pPr marL="0" marR="0" lvl="0" indent="0" algn="l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Tx/>
              <a:buNone/>
              <a:tabLst/>
              <a:defRPr/>
            </a:pPr>
            <a:r>
              <a:rPr kumimoji="0" lang="en-IN" sz="159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Maharashtra State Skill University (MSSU)</a:t>
            </a:r>
          </a:p>
          <a:p>
            <a:pPr marL="556656" marR="0" lvl="0" indent="-285464" algn="l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ACT was passed and University is established by notification dated 14 April 2021</a:t>
            </a:r>
          </a:p>
          <a:p>
            <a:pPr marL="556656" marR="0" lvl="0" indent="-285464" algn="l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MSSU launched its Academic programs from 1</a:t>
            </a:r>
            <a:r>
              <a:rPr kumimoji="0" lang="en-IN" sz="1398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</a:t>
            </a:r>
            <a:r>
              <a:rPr kumimoji="0" lang="en-IN" sz="13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November 2022</a:t>
            </a:r>
          </a:p>
        </p:txBody>
      </p:sp>
    </p:spTree>
    <p:extLst>
      <p:ext uri="{BB962C8B-B14F-4D97-AF65-F5344CB8AC3E}">
        <p14:creationId xmlns:p14="http://schemas.microsoft.com/office/powerpoint/2010/main" val="267116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75CE1-EE85-C45C-638B-F2369375A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715D9-9A0C-4105-CF39-EAE78D3C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2" y="26824"/>
            <a:ext cx="12076210" cy="670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E210B2-89B1-F7ED-FD4C-44D153A2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05" y="88123"/>
            <a:ext cx="7225259" cy="70757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Overview: Employment &amp; Innovation</a:t>
            </a:r>
            <a:endParaRPr lang="en-IN" sz="4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550D9F-394A-F442-3DA5-8FA304CEC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454" y="174170"/>
            <a:ext cx="1524503" cy="431961"/>
          </a:xfrm>
          <a:prstGeom prst="rect">
            <a:avLst/>
          </a:prstGeom>
        </p:spPr>
      </p:pic>
      <p:pic>
        <p:nvPicPr>
          <p:cNvPr id="2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37274B72-098F-06CB-C8A6-7A1ED7136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38704" y="84515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2EABFD-7CD7-79C5-F07D-B8B3223FB66A}"/>
              </a:ext>
            </a:extLst>
          </p:cNvPr>
          <p:cNvSpPr txBox="1"/>
          <p:nvPr/>
        </p:nvSpPr>
        <p:spPr>
          <a:xfrm>
            <a:off x="768489" y="2803063"/>
            <a:ext cx="5127861" cy="3013094"/>
          </a:xfrm>
          <a:prstGeom prst="rect">
            <a:avLst/>
          </a:prstGeom>
          <a:noFill/>
        </p:spPr>
        <p:txBody>
          <a:bodyPr wrap="square" lIns="0" tIns="36538" rIns="0" bIns="0" rtlCol="0">
            <a:spAutoFit/>
          </a:bodyPr>
          <a:lstStyle/>
          <a:p>
            <a:pPr marR="0" lvl="0" algn="l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2. Commissionerate of Skill Development, Employment and Entrepreneurship (CSDEE)</a:t>
            </a:r>
          </a:p>
          <a:p>
            <a:pPr marL="271191" marR="0" lvl="0" indent="0" algn="l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70000"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271191" marR="0" lvl="0" indent="0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70000"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Established in 1956 as the focal point to facilitate employment in the state</a:t>
            </a:r>
          </a:p>
          <a:p>
            <a:pPr marL="271191" marR="0" lvl="0" indent="0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70000"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271191" marR="0" lvl="0" indent="0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70000"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Aims to act as a bridge between employment seekers and employers through organising Job Fairs, impart career counselling and undertake various employability enhancement programs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093609-4EC2-75D1-230F-7E1F3FBF7749}"/>
              </a:ext>
            </a:extLst>
          </p:cNvPr>
          <p:cNvGrpSpPr/>
          <p:nvPr/>
        </p:nvGrpSpPr>
        <p:grpSpPr>
          <a:xfrm>
            <a:off x="1929227" y="1691063"/>
            <a:ext cx="2232679" cy="1149039"/>
            <a:chOff x="1935285" y="1794794"/>
            <a:chExt cx="1620001" cy="9264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CC4D23-5656-EAA6-2C77-64C1C02A570A}"/>
                </a:ext>
              </a:extLst>
            </p:cNvPr>
            <p:cNvSpPr/>
            <p:nvPr/>
          </p:nvSpPr>
          <p:spPr>
            <a:xfrm>
              <a:off x="1935285" y="2269195"/>
              <a:ext cx="1620001" cy="452037"/>
            </a:xfrm>
            <a:prstGeom prst="rect">
              <a:avLst/>
            </a:pr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4562F9-C98C-A564-2885-4968E46C44AD}"/>
                </a:ext>
              </a:extLst>
            </p:cNvPr>
            <p:cNvGrpSpPr/>
            <p:nvPr/>
          </p:nvGrpSpPr>
          <p:grpSpPr>
            <a:xfrm>
              <a:off x="2363648" y="1794794"/>
              <a:ext cx="648000" cy="495143"/>
              <a:chOff x="15623403" y="5851042"/>
              <a:chExt cx="547687" cy="384175"/>
            </a:xfrm>
            <a:solidFill>
              <a:srgbClr val="808080"/>
            </a:solidFill>
          </p:grpSpPr>
          <p:sp>
            <p:nvSpPr>
              <p:cNvPr id="12" name="Freeform 1014">
                <a:extLst>
                  <a:ext uri="{FF2B5EF4-FFF2-40B4-BE49-F238E27FC236}">
                    <a16:creationId xmlns:a16="http://schemas.microsoft.com/office/drawing/2014/main" id="{C5696FCF-5384-1CAB-5CC7-EEB3379DE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98015" y="6001854"/>
                <a:ext cx="47625" cy="119063"/>
              </a:xfrm>
              <a:custGeom>
                <a:avLst/>
                <a:gdLst>
                  <a:gd name="T0" fmla="*/ 15 w 30"/>
                  <a:gd name="T1" fmla="*/ 0 h 75"/>
                  <a:gd name="T2" fmla="*/ 30 w 30"/>
                  <a:gd name="T3" fmla="*/ 53 h 75"/>
                  <a:gd name="T4" fmla="*/ 15 w 30"/>
                  <a:gd name="T5" fmla="*/ 75 h 75"/>
                  <a:gd name="T6" fmla="*/ 0 w 30"/>
                  <a:gd name="T7" fmla="*/ 53 h 75"/>
                  <a:gd name="T8" fmla="*/ 15 w 3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5">
                    <a:moveTo>
                      <a:pt x="15" y="0"/>
                    </a:moveTo>
                    <a:lnTo>
                      <a:pt x="30" y="53"/>
                    </a:lnTo>
                    <a:lnTo>
                      <a:pt x="15" y="75"/>
                    </a:lnTo>
                    <a:lnTo>
                      <a:pt x="0" y="53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Freeform 1003">
                <a:extLst>
                  <a:ext uri="{FF2B5EF4-FFF2-40B4-BE49-F238E27FC236}">
                    <a16:creationId xmlns:a16="http://schemas.microsoft.com/office/drawing/2014/main" id="{9DB10C1A-7A44-F0D4-D79C-3FEC3DE1F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7265" y="6001854"/>
                <a:ext cx="47625" cy="120650"/>
              </a:xfrm>
              <a:custGeom>
                <a:avLst/>
                <a:gdLst>
                  <a:gd name="T0" fmla="*/ 16 w 30"/>
                  <a:gd name="T1" fmla="*/ 0 h 76"/>
                  <a:gd name="T2" fmla="*/ 30 w 30"/>
                  <a:gd name="T3" fmla="*/ 55 h 76"/>
                  <a:gd name="T4" fmla="*/ 16 w 30"/>
                  <a:gd name="T5" fmla="*/ 76 h 76"/>
                  <a:gd name="T6" fmla="*/ 0 w 30"/>
                  <a:gd name="T7" fmla="*/ 55 h 76"/>
                  <a:gd name="T8" fmla="*/ 16 w 30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6">
                    <a:moveTo>
                      <a:pt x="16" y="0"/>
                    </a:moveTo>
                    <a:lnTo>
                      <a:pt x="30" y="55"/>
                    </a:lnTo>
                    <a:lnTo>
                      <a:pt x="16" y="76"/>
                    </a:lnTo>
                    <a:lnTo>
                      <a:pt x="0" y="5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Freeform 1001">
                <a:extLst>
                  <a:ext uri="{FF2B5EF4-FFF2-40B4-BE49-F238E27FC236}">
                    <a16:creationId xmlns:a16="http://schemas.microsoft.com/office/drawing/2014/main" id="{15E08D8D-6E41-BC21-61D5-3F167016B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2653" y="5990742"/>
                <a:ext cx="198437" cy="176213"/>
              </a:xfrm>
              <a:custGeom>
                <a:avLst/>
                <a:gdLst>
                  <a:gd name="T0" fmla="*/ 125 w 125"/>
                  <a:gd name="T1" fmla="*/ 44 h 111"/>
                  <a:gd name="T2" fmla="*/ 125 w 125"/>
                  <a:gd name="T3" fmla="*/ 44 h 111"/>
                  <a:gd name="T4" fmla="*/ 125 w 125"/>
                  <a:gd name="T5" fmla="*/ 91 h 111"/>
                  <a:gd name="T6" fmla="*/ 125 w 125"/>
                  <a:gd name="T7" fmla="*/ 91 h 111"/>
                  <a:gd name="T8" fmla="*/ 123 w 125"/>
                  <a:gd name="T9" fmla="*/ 95 h 111"/>
                  <a:gd name="T10" fmla="*/ 121 w 125"/>
                  <a:gd name="T11" fmla="*/ 98 h 111"/>
                  <a:gd name="T12" fmla="*/ 117 w 125"/>
                  <a:gd name="T13" fmla="*/ 102 h 111"/>
                  <a:gd name="T14" fmla="*/ 110 w 125"/>
                  <a:gd name="T15" fmla="*/ 106 h 111"/>
                  <a:gd name="T16" fmla="*/ 101 w 125"/>
                  <a:gd name="T17" fmla="*/ 109 h 111"/>
                  <a:gd name="T18" fmla="*/ 87 w 125"/>
                  <a:gd name="T19" fmla="*/ 111 h 111"/>
                  <a:gd name="T20" fmla="*/ 69 w 125"/>
                  <a:gd name="T21" fmla="*/ 111 h 111"/>
                  <a:gd name="T22" fmla="*/ 57 w 125"/>
                  <a:gd name="T23" fmla="*/ 111 h 111"/>
                  <a:gd name="T24" fmla="*/ 57 w 125"/>
                  <a:gd name="T25" fmla="*/ 111 h 111"/>
                  <a:gd name="T26" fmla="*/ 38 w 125"/>
                  <a:gd name="T27" fmla="*/ 111 h 111"/>
                  <a:gd name="T28" fmla="*/ 24 w 125"/>
                  <a:gd name="T29" fmla="*/ 108 h 111"/>
                  <a:gd name="T30" fmla="*/ 24 w 125"/>
                  <a:gd name="T31" fmla="*/ 108 h 111"/>
                  <a:gd name="T32" fmla="*/ 24 w 125"/>
                  <a:gd name="T33" fmla="*/ 84 h 111"/>
                  <a:gd name="T34" fmla="*/ 24 w 125"/>
                  <a:gd name="T35" fmla="*/ 84 h 111"/>
                  <a:gd name="T36" fmla="*/ 22 w 125"/>
                  <a:gd name="T37" fmla="*/ 78 h 111"/>
                  <a:gd name="T38" fmla="*/ 21 w 125"/>
                  <a:gd name="T39" fmla="*/ 72 h 111"/>
                  <a:gd name="T40" fmla="*/ 19 w 125"/>
                  <a:gd name="T41" fmla="*/ 66 h 111"/>
                  <a:gd name="T42" fmla="*/ 16 w 125"/>
                  <a:gd name="T43" fmla="*/ 62 h 111"/>
                  <a:gd name="T44" fmla="*/ 9 w 125"/>
                  <a:gd name="T45" fmla="*/ 52 h 111"/>
                  <a:gd name="T46" fmla="*/ 0 w 125"/>
                  <a:gd name="T47" fmla="*/ 46 h 111"/>
                  <a:gd name="T48" fmla="*/ 0 w 125"/>
                  <a:gd name="T49" fmla="*/ 46 h 111"/>
                  <a:gd name="T50" fmla="*/ 0 w 125"/>
                  <a:gd name="T51" fmla="*/ 44 h 111"/>
                  <a:gd name="T52" fmla="*/ 0 w 125"/>
                  <a:gd name="T53" fmla="*/ 44 h 111"/>
                  <a:gd name="T54" fmla="*/ 1 w 125"/>
                  <a:gd name="T55" fmla="*/ 34 h 111"/>
                  <a:gd name="T56" fmla="*/ 5 w 125"/>
                  <a:gd name="T57" fmla="*/ 26 h 111"/>
                  <a:gd name="T58" fmla="*/ 9 w 125"/>
                  <a:gd name="T59" fmla="*/ 19 h 111"/>
                  <a:gd name="T60" fmla="*/ 15 w 125"/>
                  <a:gd name="T61" fmla="*/ 13 h 111"/>
                  <a:gd name="T62" fmla="*/ 22 w 125"/>
                  <a:gd name="T63" fmla="*/ 8 h 111"/>
                  <a:gd name="T64" fmla="*/ 29 w 125"/>
                  <a:gd name="T65" fmla="*/ 4 h 111"/>
                  <a:gd name="T66" fmla="*/ 44 w 125"/>
                  <a:gd name="T67" fmla="*/ 0 h 111"/>
                  <a:gd name="T68" fmla="*/ 63 w 125"/>
                  <a:gd name="T69" fmla="*/ 7 h 111"/>
                  <a:gd name="T70" fmla="*/ 47 w 125"/>
                  <a:gd name="T71" fmla="*/ 62 h 111"/>
                  <a:gd name="T72" fmla="*/ 63 w 125"/>
                  <a:gd name="T73" fmla="*/ 83 h 111"/>
                  <a:gd name="T74" fmla="*/ 77 w 125"/>
                  <a:gd name="T75" fmla="*/ 62 h 111"/>
                  <a:gd name="T76" fmla="*/ 63 w 125"/>
                  <a:gd name="T77" fmla="*/ 7 h 111"/>
                  <a:gd name="T78" fmla="*/ 81 w 125"/>
                  <a:gd name="T79" fmla="*/ 0 h 111"/>
                  <a:gd name="T80" fmla="*/ 81 w 125"/>
                  <a:gd name="T81" fmla="*/ 0 h 111"/>
                  <a:gd name="T82" fmla="*/ 95 w 125"/>
                  <a:gd name="T83" fmla="*/ 4 h 111"/>
                  <a:gd name="T84" fmla="*/ 102 w 125"/>
                  <a:gd name="T85" fmla="*/ 9 h 111"/>
                  <a:gd name="T86" fmla="*/ 109 w 125"/>
                  <a:gd name="T87" fmla="*/ 13 h 111"/>
                  <a:gd name="T88" fmla="*/ 109 w 125"/>
                  <a:gd name="T89" fmla="*/ 13 h 111"/>
                  <a:gd name="T90" fmla="*/ 115 w 125"/>
                  <a:gd name="T91" fmla="*/ 19 h 111"/>
                  <a:gd name="T92" fmla="*/ 120 w 125"/>
                  <a:gd name="T93" fmla="*/ 26 h 111"/>
                  <a:gd name="T94" fmla="*/ 123 w 125"/>
                  <a:gd name="T95" fmla="*/ 34 h 111"/>
                  <a:gd name="T96" fmla="*/ 125 w 125"/>
                  <a:gd name="T97" fmla="*/ 44 h 111"/>
                  <a:gd name="T98" fmla="*/ 125 w 125"/>
                  <a:gd name="T99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5" h="111">
                    <a:moveTo>
                      <a:pt x="125" y="44"/>
                    </a:moveTo>
                    <a:lnTo>
                      <a:pt x="125" y="44"/>
                    </a:lnTo>
                    <a:lnTo>
                      <a:pt x="125" y="91"/>
                    </a:lnTo>
                    <a:lnTo>
                      <a:pt x="125" y="91"/>
                    </a:lnTo>
                    <a:lnTo>
                      <a:pt x="123" y="95"/>
                    </a:lnTo>
                    <a:lnTo>
                      <a:pt x="121" y="98"/>
                    </a:lnTo>
                    <a:lnTo>
                      <a:pt x="117" y="102"/>
                    </a:lnTo>
                    <a:lnTo>
                      <a:pt x="110" y="106"/>
                    </a:lnTo>
                    <a:lnTo>
                      <a:pt x="101" y="109"/>
                    </a:lnTo>
                    <a:lnTo>
                      <a:pt x="87" y="111"/>
                    </a:lnTo>
                    <a:lnTo>
                      <a:pt x="69" y="111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38" y="111"/>
                    </a:lnTo>
                    <a:lnTo>
                      <a:pt x="24" y="108"/>
                    </a:lnTo>
                    <a:lnTo>
                      <a:pt x="24" y="108"/>
                    </a:lnTo>
                    <a:lnTo>
                      <a:pt x="24" y="84"/>
                    </a:lnTo>
                    <a:lnTo>
                      <a:pt x="24" y="84"/>
                    </a:lnTo>
                    <a:lnTo>
                      <a:pt x="22" y="78"/>
                    </a:lnTo>
                    <a:lnTo>
                      <a:pt x="21" y="72"/>
                    </a:lnTo>
                    <a:lnTo>
                      <a:pt x="19" y="66"/>
                    </a:lnTo>
                    <a:lnTo>
                      <a:pt x="16" y="62"/>
                    </a:lnTo>
                    <a:lnTo>
                      <a:pt x="9" y="5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34"/>
                    </a:lnTo>
                    <a:lnTo>
                      <a:pt x="5" y="26"/>
                    </a:lnTo>
                    <a:lnTo>
                      <a:pt x="9" y="19"/>
                    </a:lnTo>
                    <a:lnTo>
                      <a:pt x="15" y="13"/>
                    </a:lnTo>
                    <a:lnTo>
                      <a:pt x="22" y="8"/>
                    </a:lnTo>
                    <a:lnTo>
                      <a:pt x="29" y="4"/>
                    </a:lnTo>
                    <a:lnTo>
                      <a:pt x="44" y="0"/>
                    </a:lnTo>
                    <a:lnTo>
                      <a:pt x="63" y="7"/>
                    </a:lnTo>
                    <a:lnTo>
                      <a:pt x="47" y="62"/>
                    </a:lnTo>
                    <a:lnTo>
                      <a:pt x="63" y="83"/>
                    </a:lnTo>
                    <a:lnTo>
                      <a:pt x="77" y="62"/>
                    </a:lnTo>
                    <a:lnTo>
                      <a:pt x="63" y="7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95" y="4"/>
                    </a:lnTo>
                    <a:lnTo>
                      <a:pt x="102" y="9"/>
                    </a:lnTo>
                    <a:lnTo>
                      <a:pt x="109" y="13"/>
                    </a:lnTo>
                    <a:lnTo>
                      <a:pt x="109" y="13"/>
                    </a:lnTo>
                    <a:lnTo>
                      <a:pt x="115" y="19"/>
                    </a:lnTo>
                    <a:lnTo>
                      <a:pt x="120" y="26"/>
                    </a:lnTo>
                    <a:lnTo>
                      <a:pt x="123" y="34"/>
                    </a:lnTo>
                    <a:lnTo>
                      <a:pt x="125" y="44"/>
                    </a:lnTo>
                    <a:lnTo>
                      <a:pt x="12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Freeform 1011">
                <a:extLst>
                  <a:ext uri="{FF2B5EF4-FFF2-40B4-BE49-F238E27FC236}">
                    <a16:creationId xmlns:a16="http://schemas.microsoft.com/office/drawing/2014/main" id="{2E135F8F-578C-D08F-57FF-1500264AA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3403" y="5990742"/>
                <a:ext cx="198437" cy="176213"/>
              </a:xfrm>
              <a:custGeom>
                <a:avLst/>
                <a:gdLst>
                  <a:gd name="T0" fmla="*/ 125 w 125"/>
                  <a:gd name="T1" fmla="*/ 44 h 111"/>
                  <a:gd name="T2" fmla="*/ 125 w 125"/>
                  <a:gd name="T3" fmla="*/ 44 h 111"/>
                  <a:gd name="T4" fmla="*/ 125 w 125"/>
                  <a:gd name="T5" fmla="*/ 44 h 111"/>
                  <a:gd name="T6" fmla="*/ 125 w 125"/>
                  <a:gd name="T7" fmla="*/ 44 h 111"/>
                  <a:gd name="T8" fmla="*/ 115 w 125"/>
                  <a:gd name="T9" fmla="*/ 51 h 111"/>
                  <a:gd name="T10" fmla="*/ 110 w 125"/>
                  <a:gd name="T11" fmla="*/ 56 h 111"/>
                  <a:gd name="T12" fmla="*/ 107 w 125"/>
                  <a:gd name="T13" fmla="*/ 59 h 111"/>
                  <a:gd name="T14" fmla="*/ 103 w 125"/>
                  <a:gd name="T15" fmla="*/ 65 h 111"/>
                  <a:gd name="T16" fmla="*/ 101 w 125"/>
                  <a:gd name="T17" fmla="*/ 71 h 111"/>
                  <a:gd name="T18" fmla="*/ 100 w 125"/>
                  <a:gd name="T19" fmla="*/ 77 h 111"/>
                  <a:gd name="T20" fmla="*/ 98 w 125"/>
                  <a:gd name="T21" fmla="*/ 84 h 111"/>
                  <a:gd name="T22" fmla="*/ 98 w 125"/>
                  <a:gd name="T23" fmla="*/ 84 h 111"/>
                  <a:gd name="T24" fmla="*/ 98 w 125"/>
                  <a:gd name="T25" fmla="*/ 109 h 111"/>
                  <a:gd name="T26" fmla="*/ 98 w 125"/>
                  <a:gd name="T27" fmla="*/ 109 h 111"/>
                  <a:gd name="T28" fmla="*/ 85 w 125"/>
                  <a:gd name="T29" fmla="*/ 110 h 111"/>
                  <a:gd name="T30" fmla="*/ 68 w 125"/>
                  <a:gd name="T31" fmla="*/ 111 h 111"/>
                  <a:gd name="T32" fmla="*/ 57 w 125"/>
                  <a:gd name="T33" fmla="*/ 111 h 111"/>
                  <a:gd name="T34" fmla="*/ 57 w 125"/>
                  <a:gd name="T35" fmla="*/ 111 h 111"/>
                  <a:gd name="T36" fmla="*/ 38 w 125"/>
                  <a:gd name="T37" fmla="*/ 110 h 111"/>
                  <a:gd name="T38" fmla="*/ 25 w 125"/>
                  <a:gd name="T39" fmla="*/ 108 h 111"/>
                  <a:gd name="T40" fmla="*/ 14 w 125"/>
                  <a:gd name="T41" fmla="*/ 104 h 111"/>
                  <a:gd name="T42" fmla="*/ 7 w 125"/>
                  <a:gd name="T43" fmla="*/ 101 h 111"/>
                  <a:gd name="T44" fmla="*/ 3 w 125"/>
                  <a:gd name="T45" fmla="*/ 97 h 111"/>
                  <a:gd name="T46" fmla="*/ 1 w 125"/>
                  <a:gd name="T47" fmla="*/ 94 h 111"/>
                  <a:gd name="T48" fmla="*/ 0 w 125"/>
                  <a:gd name="T49" fmla="*/ 91 h 111"/>
                  <a:gd name="T50" fmla="*/ 0 w 125"/>
                  <a:gd name="T51" fmla="*/ 91 h 111"/>
                  <a:gd name="T52" fmla="*/ 0 w 125"/>
                  <a:gd name="T53" fmla="*/ 44 h 111"/>
                  <a:gd name="T54" fmla="*/ 0 w 125"/>
                  <a:gd name="T55" fmla="*/ 44 h 111"/>
                  <a:gd name="T56" fmla="*/ 1 w 125"/>
                  <a:gd name="T57" fmla="*/ 34 h 111"/>
                  <a:gd name="T58" fmla="*/ 5 w 125"/>
                  <a:gd name="T59" fmla="*/ 26 h 111"/>
                  <a:gd name="T60" fmla="*/ 9 w 125"/>
                  <a:gd name="T61" fmla="*/ 19 h 111"/>
                  <a:gd name="T62" fmla="*/ 15 w 125"/>
                  <a:gd name="T63" fmla="*/ 13 h 111"/>
                  <a:gd name="T64" fmla="*/ 22 w 125"/>
                  <a:gd name="T65" fmla="*/ 8 h 111"/>
                  <a:gd name="T66" fmla="*/ 30 w 125"/>
                  <a:gd name="T67" fmla="*/ 4 h 111"/>
                  <a:gd name="T68" fmla="*/ 44 w 125"/>
                  <a:gd name="T69" fmla="*/ 0 h 111"/>
                  <a:gd name="T70" fmla="*/ 62 w 125"/>
                  <a:gd name="T71" fmla="*/ 7 h 111"/>
                  <a:gd name="T72" fmla="*/ 47 w 125"/>
                  <a:gd name="T73" fmla="*/ 60 h 111"/>
                  <a:gd name="T74" fmla="*/ 62 w 125"/>
                  <a:gd name="T75" fmla="*/ 82 h 111"/>
                  <a:gd name="T76" fmla="*/ 77 w 125"/>
                  <a:gd name="T77" fmla="*/ 60 h 111"/>
                  <a:gd name="T78" fmla="*/ 62 w 125"/>
                  <a:gd name="T79" fmla="*/ 7 h 111"/>
                  <a:gd name="T80" fmla="*/ 81 w 125"/>
                  <a:gd name="T81" fmla="*/ 0 h 111"/>
                  <a:gd name="T82" fmla="*/ 81 w 125"/>
                  <a:gd name="T83" fmla="*/ 0 h 111"/>
                  <a:gd name="T84" fmla="*/ 95 w 125"/>
                  <a:gd name="T85" fmla="*/ 4 h 111"/>
                  <a:gd name="T86" fmla="*/ 102 w 125"/>
                  <a:gd name="T87" fmla="*/ 8 h 111"/>
                  <a:gd name="T88" fmla="*/ 109 w 125"/>
                  <a:gd name="T89" fmla="*/ 13 h 111"/>
                  <a:gd name="T90" fmla="*/ 109 w 125"/>
                  <a:gd name="T91" fmla="*/ 13 h 111"/>
                  <a:gd name="T92" fmla="*/ 115 w 125"/>
                  <a:gd name="T93" fmla="*/ 19 h 111"/>
                  <a:gd name="T94" fmla="*/ 120 w 125"/>
                  <a:gd name="T95" fmla="*/ 26 h 111"/>
                  <a:gd name="T96" fmla="*/ 123 w 125"/>
                  <a:gd name="T97" fmla="*/ 34 h 111"/>
                  <a:gd name="T98" fmla="*/ 125 w 125"/>
                  <a:gd name="T99" fmla="*/ 44 h 111"/>
                  <a:gd name="T100" fmla="*/ 125 w 125"/>
                  <a:gd name="T101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11">
                    <a:moveTo>
                      <a:pt x="125" y="44"/>
                    </a:moveTo>
                    <a:lnTo>
                      <a:pt x="125" y="44"/>
                    </a:lnTo>
                    <a:lnTo>
                      <a:pt x="125" y="44"/>
                    </a:lnTo>
                    <a:lnTo>
                      <a:pt x="125" y="44"/>
                    </a:lnTo>
                    <a:lnTo>
                      <a:pt x="115" y="51"/>
                    </a:lnTo>
                    <a:lnTo>
                      <a:pt x="110" y="56"/>
                    </a:lnTo>
                    <a:lnTo>
                      <a:pt x="107" y="59"/>
                    </a:lnTo>
                    <a:lnTo>
                      <a:pt x="103" y="65"/>
                    </a:lnTo>
                    <a:lnTo>
                      <a:pt x="101" y="71"/>
                    </a:lnTo>
                    <a:lnTo>
                      <a:pt x="100" y="77"/>
                    </a:lnTo>
                    <a:lnTo>
                      <a:pt x="98" y="84"/>
                    </a:lnTo>
                    <a:lnTo>
                      <a:pt x="98" y="84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85" y="110"/>
                    </a:lnTo>
                    <a:lnTo>
                      <a:pt x="68" y="111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38" y="110"/>
                    </a:lnTo>
                    <a:lnTo>
                      <a:pt x="25" y="108"/>
                    </a:lnTo>
                    <a:lnTo>
                      <a:pt x="14" y="104"/>
                    </a:lnTo>
                    <a:lnTo>
                      <a:pt x="7" y="101"/>
                    </a:lnTo>
                    <a:lnTo>
                      <a:pt x="3" y="97"/>
                    </a:lnTo>
                    <a:lnTo>
                      <a:pt x="1" y="94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34"/>
                    </a:lnTo>
                    <a:lnTo>
                      <a:pt x="5" y="26"/>
                    </a:lnTo>
                    <a:lnTo>
                      <a:pt x="9" y="19"/>
                    </a:lnTo>
                    <a:lnTo>
                      <a:pt x="15" y="13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4" y="0"/>
                    </a:lnTo>
                    <a:lnTo>
                      <a:pt x="62" y="7"/>
                    </a:lnTo>
                    <a:lnTo>
                      <a:pt x="47" y="60"/>
                    </a:lnTo>
                    <a:lnTo>
                      <a:pt x="62" y="82"/>
                    </a:lnTo>
                    <a:lnTo>
                      <a:pt x="77" y="60"/>
                    </a:lnTo>
                    <a:lnTo>
                      <a:pt x="62" y="7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95" y="4"/>
                    </a:lnTo>
                    <a:lnTo>
                      <a:pt x="102" y="8"/>
                    </a:lnTo>
                    <a:lnTo>
                      <a:pt x="109" y="13"/>
                    </a:lnTo>
                    <a:lnTo>
                      <a:pt x="109" y="13"/>
                    </a:lnTo>
                    <a:lnTo>
                      <a:pt x="115" y="19"/>
                    </a:lnTo>
                    <a:lnTo>
                      <a:pt x="120" y="26"/>
                    </a:lnTo>
                    <a:lnTo>
                      <a:pt x="123" y="34"/>
                    </a:lnTo>
                    <a:lnTo>
                      <a:pt x="125" y="44"/>
                    </a:lnTo>
                    <a:lnTo>
                      <a:pt x="12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Freeform 1002">
                <a:extLst>
                  <a:ext uri="{FF2B5EF4-FFF2-40B4-BE49-F238E27FC236}">
                    <a16:creationId xmlns:a16="http://schemas.microsoft.com/office/drawing/2014/main" id="{48830C59-17D8-C8A0-EDCC-2A9B03EAE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21865" y="5852629"/>
                <a:ext cx="100012" cy="117475"/>
              </a:xfrm>
              <a:custGeom>
                <a:avLst/>
                <a:gdLst>
                  <a:gd name="T0" fmla="*/ 32 w 63"/>
                  <a:gd name="T1" fmla="*/ 0 h 74"/>
                  <a:gd name="T2" fmla="*/ 32 w 63"/>
                  <a:gd name="T3" fmla="*/ 0 h 74"/>
                  <a:gd name="T4" fmla="*/ 38 w 63"/>
                  <a:gd name="T5" fmla="*/ 0 h 74"/>
                  <a:gd name="T6" fmla="*/ 44 w 63"/>
                  <a:gd name="T7" fmla="*/ 2 h 74"/>
                  <a:gd name="T8" fmla="*/ 50 w 63"/>
                  <a:gd name="T9" fmla="*/ 6 h 74"/>
                  <a:gd name="T10" fmla="*/ 53 w 63"/>
                  <a:gd name="T11" fmla="*/ 11 h 74"/>
                  <a:gd name="T12" fmla="*/ 58 w 63"/>
                  <a:gd name="T13" fmla="*/ 15 h 74"/>
                  <a:gd name="T14" fmla="*/ 60 w 63"/>
                  <a:gd name="T15" fmla="*/ 22 h 74"/>
                  <a:gd name="T16" fmla="*/ 63 w 63"/>
                  <a:gd name="T17" fmla="*/ 28 h 74"/>
                  <a:gd name="T18" fmla="*/ 63 w 63"/>
                  <a:gd name="T19" fmla="*/ 37 h 74"/>
                  <a:gd name="T20" fmla="*/ 63 w 63"/>
                  <a:gd name="T21" fmla="*/ 37 h 74"/>
                  <a:gd name="T22" fmla="*/ 63 w 63"/>
                  <a:gd name="T23" fmla="*/ 44 h 74"/>
                  <a:gd name="T24" fmla="*/ 60 w 63"/>
                  <a:gd name="T25" fmla="*/ 51 h 74"/>
                  <a:gd name="T26" fmla="*/ 58 w 63"/>
                  <a:gd name="T27" fmla="*/ 57 h 74"/>
                  <a:gd name="T28" fmla="*/ 53 w 63"/>
                  <a:gd name="T29" fmla="*/ 62 h 74"/>
                  <a:gd name="T30" fmla="*/ 50 w 63"/>
                  <a:gd name="T31" fmla="*/ 66 h 74"/>
                  <a:gd name="T32" fmla="*/ 44 w 63"/>
                  <a:gd name="T33" fmla="*/ 70 h 74"/>
                  <a:gd name="T34" fmla="*/ 38 w 63"/>
                  <a:gd name="T35" fmla="*/ 72 h 74"/>
                  <a:gd name="T36" fmla="*/ 32 w 63"/>
                  <a:gd name="T37" fmla="*/ 74 h 74"/>
                  <a:gd name="T38" fmla="*/ 32 w 63"/>
                  <a:gd name="T39" fmla="*/ 74 h 74"/>
                  <a:gd name="T40" fmla="*/ 25 w 63"/>
                  <a:gd name="T41" fmla="*/ 72 h 74"/>
                  <a:gd name="T42" fmla="*/ 19 w 63"/>
                  <a:gd name="T43" fmla="*/ 70 h 74"/>
                  <a:gd name="T44" fmla="*/ 14 w 63"/>
                  <a:gd name="T45" fmla="*/ 66 h 74"/>
                  <a:gd name="T46" fmla="*/ 9 w 63"/>
                  <a:gd name="T47" fmla="*/ 62 h 74"/>
                  <a:gd name="T48" fmla="*/ 6 w 63"/>
                  <a:gd name="T49" fmla="*/ 57 h 74"/>
                  <a:gd name="T50" fmla="*/ 2 w 63"/>
                  <a:gd name="T51" fmla="*/ 51 h 74"/>
                  <a:gd name="T52" fmla="*/ 1 w 63"/>
                  <a:gd name="T53" fmla="*/ 44 h 74"/>
                  <a:gd name="T54" fmla="*/ 0 w 63"/>
                  <a:gd name="T55" fmla="*/ 37 h 74"/>
                  <a:gd name="T56" fmla="*/ 0 w 63"/>
                  <a:gd name="T57" fmla="*/ 37 h 74"/>
                  <a:gd name="T58" fmla="*/ 1 w 63"/>
                  <a:gd name="T59" fmla="*/ 28 h 74"/>
                  <a:gd name="T60" fmla="*/ 2 w 63"/>
                  <a:gd name="T61" fmla="*/ 22 h 74"/>
                  <a:gd name="T62" fmla="*/ 6 w 63"/>
                  <a:gd name="T63" fmla="*/ 15 h 74"/>
                  <a:gd name="T64" fmla="*/ 9 w 63"/>
                  <a:gd name="T65" fmla="*/ 11 h 74"/>
                  <a:gd name="T66" fmla="*/ 14 w 63"/>
                  <a:gd name="T67" fmla="*/ 6 h 74"/>
                  <a:gd name="T68" fmla="*/ 19 w 63"/>
                  <a:gd name="T69" fmla="*/ 2 h 74"/>
                  <a:gd name="T70" fmla="*/ 25 w 63"/>
                  <a:gd name="T71" fmla="*/ 0 h 74"/>
                  <a:gd name="T72" fmla="*/ 32 w 63"/>
                  <a:gd name="T73" fmla="*/ 0 h 74"/>
                  <a:gd name="T74" fmla="*/ 32 w 63"/>
                  <a:gd name="T7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3" h="74">
                    <a:moveTo>
                      <a:pt x="32" y="0"/>
                    </a:moveTo>
                    <a:lnTo>
                      <a:pt x="32" y="0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0" y="6"/>
                    </a:lnTo>
                    <a:lnTo>
                      <a:pt x="53" y="11"/>
                    </a:lnTo>
                    <a:lnTo>
                      <a:pt x="58" y="15"/>
                    </a:lnTo>
                    <a:lnTo>
                      <a:pt x="60" y="22"/>
                    </a:lnTo>
                    <a:lnTo>
                      <a:pt x="63" y="28"/>
                    </a:lnTo>
                    <a:lnTo>
                      <a:pt x="63" y="37"/>
                    </a:lnTo>
                    <a:lnTo>
                      <a:pt x="63" y="37"/>
                    </a:lnTo>
                    <a:lnTo>
                      <a:pt x="63" y="44"/>
                    </a:lnTo>
                    <a:lnTo>
                      <a:pt x="60" y="51"/>
                    </a:lnTo>
                    <a:lnTo>
                      <a:pt x="58" y="57"/>
                    </a:lnTo>
                    <a:lnTo>
                      <a:pt x="53" y="62"/>
                    </a:lnTo>
                    <a:lnTo>
                      <a:pt x="50" y="66"/>
                    </a:lnTo>
                    <a:lnTo>
                      <a:pt x="44" y="70"/>
                    </a:lnTo>
                    <a:lnTo>
                      <a:pt x="38" y="72"/>
                    </a:lnTo>
                    <a:lnTo>
                      <a:pt x="32" y="74"/>
                    </a:lnTo>
                    <a:lnTo>
                      <a:pt x="32" y="74"/>
                    </a:lnTo>
                    <a:lnTo>
                      <a:pt x="25" y="72"/>
                    </a:lnTo>
                    <a:lnTo>
                      <a:pt x="19" y="70"/>
                    </a:lnTo>
                    <a:lnTo>
                      <a:pt x="14" y="66"/>
                    </a:lnTo>
                    <a:lnTo>
                      <a:pt x="9" y="62"/>
                    </a:lnTo>
                    <a:lnTo>
                      <a:pt x="6" y="57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1" y="28"/>
                    </a:lnTo>
                    <a:lnTo>
                      <a:pt x="2" y="22"/>
                    </a:lnTo>
                    <a:lnTo>
                      <a:pt x="6" y="15"/>
                    </a:lnTo>
                    <a:lnTo>
                      <a:pt x="9" y="11"/>
                    </a:lnTo>
                    <a:lnTo>
                      <a:pt x="14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Freeform 1004">
                <a:extLst>
                  <a:ext uri="{FF2B5EF4-FFF2-40B4-BE49-F238E27FC236}">
                    <a16:creationId xmlns:a16="http://schemas.microsoft.com/office/drawing/2014/main" id="{2172CC9C-895D-279A-619F-3156D524B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2653" y="6082817"/>
                <a:ext cx="20637" cy="76200"/>
              </a:xfrm>
              <a:custGeom>
                <a:avLst/>
                <a:gdLst>
                  <a:gd name="T0" fmla="*/ 13 w 13"/>
                  <a:gd name="T1" fmla="*/ 28 h 48"/>
                  <a:gd name="T2" fmla="*/ 13 w 13"/>
                  <a:gd name="T3" fmla="*/ 28 h 48"/>
                  <a:gd name="T4" fmla="*/ 13 w 13"/>
                  <a:gd name="T5" fmla="*/ 48 h 48"/>
                  <a:gd name="T6" fmla="*/ 13 w 13"/>
                  <a:gd name="T7" fmla="*/ 48 h 48"/>
                  <a:gd name="T8" fmla="*/ 6 w 13"/>
                  <a:gd name="T9" fmla="*/ 43 h 48"/>
                  <a:gd name="T10" fmla="*/ 2 w 13"/>
                  <a:gd name="T11" fmla="*/ 38 h 48"/>
                  <a:gd name="T12" fmla="*/ 0 w 13"/>
                  <a:gd name="T13" fmla="*/ 34 h 48"/>
                  <a:gd name="T14" fmla="*/ 0 w 13"/>
                  <a:gd name="T15" fmla="*/ 33 h 48"/>
                  <a:gd name="T16" fmla="*/ 0 w 13"/>
                  <a:gd name="T17" fmla="*/ 33 h 48"/>
                  <a:gd name="T18" fmla="*/ 0 w 13"/>
                  <a:gd name="T19" fmla="*/ 0 h 48"/>
                  <a:gd name="T20" fmla="*/ 0 w 13"/>
                  <a:gd name="T21" fmla="*/ 0 h 48"/>
                  <a:gd name="T22" fmla="*/ 6 w 13"/>
                  <a:gd name="T23" fmla="*/ 5 h 48"/>
                  <a:gd name="T24" fmla="*/ 9 w 13"/>
                  <a:gd name="T25" fmla="*/ 12 h 48"/>
                  <a:gd name="T26" fmla="*/ 13 w 13"/>
                  <a:gd name="T27" fmla="*/ 19 h 48"/>
                  <a:gd name="T28" fmla="*/ 13 w 13"/>
                  <a:gd name="T29" fmla="*/ 28 h 48"/>
                  <a:gd name="T30" fmla="*/ 13 w 13"/>
                  <a:gd name="T31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48">
                    <a:moveTo>
                      <a:pt x="13" y="28"/>
                    </a:moveTo>
                    <a:lnTo>
                      <a:pt x="13" y="28"/>
                    </a:lnTo>
                    <a:lnTo>
                      <a:pt x="13" y="48"/>
                    </a:lnTo>
                    <a:lnTo>
                      <a:pt x="13" y="48"/>
                    </a:lnTo>
                    <a:lnTo>
                      <a:pt x="6" y="43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9" y="12"/>
                    </a:lnTo>
                    <a:lnTo>
                      <a:pt x="13" y="19"/>
                    </a:lnTo>
                    <a:lnTo>
                      <a:pt x="13" y="28"/>
                    </a:ln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Freeform 1005">
                <a:extLst>
                  <a:ext uri="{FF2B5EF4-FFF2-40B4-BE49-F238E27FC236}">
                    <a16:creationId xmlns:a16="http://schemas.microsoft.com/office/drawing/2014/main" id="{D2D16B1E-7A34-185B-E560-B74F48DAA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94853" y="6059004"/>
                <a:ext cx="198437" cy="176213"/>
              </a:xfrm>
              <a:custGeom>
                <a:avLst/>
                <a:gdLst>
                  <a:gd name="T0" fmla="*/ 125 w 125"/>
                  <a:gd name="T1" fmla="*/ 73 h 111"/>
                  <a:gd name="T2" fmla="*/ 125 w 125"/>
                  <a:gd name="T3" fmla="*/ 73 h 111"/>
                  <a:gd name="T4" fmla="*/ 125 w 125"/>
                  <a:gd name="T5" fmla="*/ 91 h 111"/>
                  <a:gd name="T6" fmla="*/ 125 w 125"/>
                  <a:gd name="T7" fmla="*/ 91 h 111"/>
                  <a:gd name="T8" fmla="*/ 124 w 125"/>
                  <a:gd name="T9" fmla="*/ 93 h 111"/>
                  <a:gd name="T10" fmla="*/ 122 w 125"/>
                  <a:gd name="T11" fmla="*/ 97 h 111"/>
                  <a:gd name="T12" fmla="*/ 118 w 125"/>
                  <a:gd name="T13" fmla="*/ 101 h 111"/>
                  <a:gd name="T14" fmla="*/ 111 w 125"/>
                  <a:gd name="T15" fmla="*/ 105 h 111"/>
                  <a:gd name="T16" fmla="*/ 101 w 125"/>
                  <a:gd name="T17" fmla="*/ 108 h 111"/>
                  <a:gd name="T18" fmla="*/ 87 w 125"/>
                  <a:gd name="T19" fmla="*/ 110 h 111"/>
                  <a:gd name="T20" fmla="*/ 69 w 125"/>
                  <a:gd name="T21" fmla="*/ 111 h 111"/>
                  <a:gd name="T22" fmla="*/ 57 w 125"/>
                  <a:gd name="T23" fmla="*/ 111 h 111"/>
                  <a:gd name="T24" fmla="*/ 57 w 125"/>
                  <a:gd name="T25" fmla="*/ 111 h 111"/>
                  <a:gd name="T26" fmla="*/ 39 w 125"/>
                  <a:gd name="T27" fmla="*/ 110 h 111"/>
                  <a:gd name="T28" fmla="*/ 25 w 125"/>
                  <a:gd name="T29" fmla="*/ 108 h 111"/>
                  <a:gd name="T30" fmla="*/ 15 w 125"/>
                  <a:gd name="T31" fmla="*/ 105 h 111"/>
                  <a:gd name="T32" fmla="*/ 8 w 125"/>
                  <a:gd name="T33" fmla="*/ 101 h 111"/>
                  <a:gd name="T34" fmla="*/ 4 w 125"/>
                  <a:gd name="T35" fmla="*/ 97 h 111"/>
                  <a:gd name="T36" fmla="*/ 1 w 125"/>
                  <a:gd name="T37" fmla="*/ 93 h 111"/>
                  <a:gd name="T38" fmla="*/ 0 w 125"/>
                  <a:gd name="T39" fmla="*/ 91 h 111"/>
                  <a:gd name="T40" fmla="*/ 0 w 125"/>
                  <a:gd name="T41" fmla="*/ 91 h 111"/>
                  <a:gd name="T42" fmla="*/ 0 w 125"/>
                  <a:gd name="T43" fmla="*/ 73 h 111"/>
                  <a:gd name="T44" fmla="*/ 0 w 125"/>
                  <a:gd name="T45" fmla="*/ 73 h 111"/>
                  <a:gd name="T46" fmla="*/ 8 w 125"/>
                  <a:gd name="T47" fmla="*/ 70 h 111"/>
                  <a:gd name="T48" fmla="*/ 15 w 125"/>
                  <a:gd name="T49" fmla="*/ 67 h 111"/>
                  <a:gd name="T50" fmla="*/ 19 w 125"/>
                  <a:gd name="T51" fmla="*/ 64 h 111"/>
                  <a:gd name="T52" fmla="*/ 23 w 125"/>
                  <a:gd name="T53" fmla="*/ 60 h 111"/>
                  <a:gd name="T54" fmla="*/ 26 w 125"/>
                  <a:gd name="T55" fmla="*/ 55 h 111"/>
                  <a:gd name="T56" fmla="*/ 26 w 125"/>
                  <a:gd name="T57" fmla="*/ 53 h 111"/>
                  <a:gd name="T58" fmla="*/ 26 w 125"/>
                  <a:gd name="T59" fmla="*/ 53 h 111"/>
                  <a:gd name="T60" fmla="*/ 26 w 125"/>
                  <a:gd name="T61" fmla="*/ 7 h 111"/>
                  <a:gd name="T62" fmla="*/ 26 w 125"/>
                  <a:gd name="T63" fmla="*/ 7 h 111"/>
                  <a:gd name="T64" fmla="*/ 36 w 125"/>
                  <a:gd name="T65" fmla="*/ 2 h 111"/>
                  <a:gd name="T66" fmla="*/ 44 w 125"/>
                  <a:gd name="T67" fmla="*/ 0 h 111"/>
                  <a:gd name="T68" fmla="*/ 63 w 125"/>
                  <a:gd name="T69" fmla="*/ 7 h 111"/>
                  <a:gd name="T70" fmla="*/ 48 w 125"/>
                  <a:gd name="T71" fmla="*/ 60 h 111"/>
                  <a:gd name="T72" fmla="*/ 63 w 125"/>
                  <a:gd name="T73" fmla="*/ 82 h 111"/>
                  <a:gd name="T74" fmla="*/ 77 w 125"/>
                  <a:gd name="T75" fmla="*/ 60 h 111"/>
                  <a:gd name="T76" fmla="*/ 63 w 125"/>
                  <a:gd name="T77" fmla="*/ 7 h 111"/>
                  <a:gd name="T78" fmla="*/ 82 w 125"/>
                  <a:gd name="T79" fmla="*/ 0 h 111"/>
                  <a:gd name="T80" fmla="*/ 82 w 125"/>
                  <a:gd name="T81" fmla="*/ 0 h 111"/>
                  <a:gd name="T82" fmla="*/ 92 w 125"/>
                  <a:gd name="T83" fmla="*/ 3 h 111"/>
                  <a:gd name="T84" fmla="*/ 102 w 125"/>
                  <a:gd name="T85" fmla="*/ 8 h 111"/>
                  <a:gd name="T86" fmla="*/ 102 w 125"/>
                  <a:gd name="T87" fmla="*/ 8 h 111"/>
                  <a:gd name="T88" fmla="*/ 102 w 125"/>
                  <a:gd name="T89" fmla="*/ 54 h 111"/>
                  <a:gd name="T90" fmla="*/ 102 w 125"/>
                  <a:gd name="T91" fmla="*/ 54 h 111"/>
                  <a:gd name="T92" fmla="*/ 102 w 125"/>
                  <a:gd name="T93" fmla="*/ 57 h 111"/>
                  <a:gd name="T94" fmla="*/ 106 w 125"/>
                  <a:gd name="T95" fmla="*/ 61 h 111"/>
                  <a:gd name="T96" fmla="*/ 108 w 125"/>
                  <a:gd name="T97" fmla="*/ 64 h 111"/>
                  <a:gd name="T98" fmla="*/ 113 w 125"/>
                  <a:gd name="T99" fmla="*/ 67 h 111"/>
                  <a:gd name="T100" fmla="*/ 118 w 125"/>
                  <a:gd name="T101" fmla="*/ 70 h 111"/>
                  <a:gd name="T102" fmla="*/ 125 w 125"/>
                  <a:gd name="T103" fmla="*/ 73 h 111"/>
                  <a:gd name="T104" fmla="*/ 125 w 125"/>
                  <a:gd name="T105" fmla="*/ 7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5" h="111">
                    <a:moveTo>
                      <a:pt x="125" y="73"/>
                    </a:moveTo>
                    <a:lnTo>
                      <a:pt x="125" y="73"/>
                    </a:lnTo>
                    <a:lnTo>
                      <a:pt x="125" y="91"/>
                    </a:lnTo>
                    <a:lnTo>
                      <a:pt x="125" y="91"/>
                    </a:lnTo>
                    <a:lnTo>
                      <a:pt x="124" y="93"/>
                    </a:lnTo>
                    <a:lnTo>
                      <a:pt x="122" y="97"/>
                    </a:lnTo>
                    <a:lnTo>
                      <a:pt x="118" y="101"/>
                    </a:lnTo>
                    <a:lnTo>
                      <a:pt x="111" y="105"/>
                    </a:lnTo>
                    <a:lnTo>
                      <a:pt x="101" y="108"/>
                    </a:lnTo>
                    <a:lnTo>
                      <a:pt x="87" y="110"/>
                    </a:lnTo>
                    <a:lnTo>
                      <a:pt x="69" y="111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39" y="110"/>
                    </a:lnTo>
                    <a:lnTo>
                      <a:pt x="25" y="108"/>
                    </a:lnTo>
                    <a:lnTo>
                      <a:pt x="15" y="105"/>
                    </a:lnTo>
                    <a:lnTo>
                      <a:pt x="8" y="101"/>
                    </a:lnTo>
                    <a:lnTo>
                      <a:pt x="4" y="97"/>
                    </a:lnTo>
                    <a:lnTo>
                      <a:pt x="1" y="93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8" y="70"/>
                    </a:lnTo>
                    <a:lnTo>
                      <a:pt x="15" y="67"/>
                    </a:lnTo>
                    <a:lnTo>
                      <a:pt x="19" y="64"/>
                    </a:lnTo>
                    <a:lnTo>
                      <a:pt x="23" y="60"/>
                    </a:lnTo>
                    <a:lnTo>
                      <a:pt x="26" y="55"/>
                    </a:lnTo>
                    <a:lnTo>
                      <a:pt x="26" y="53"/>
                    </a:lnTo>
                    <a:lnTo>
                      <a:pt x="26" y="53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36" y="2"/>
                    </a:lnTo>
                    <a:lnTo>
                      <a:pt x="44" y="0"/>
                    </a:lnTo>
                    <a:lnTo>
                      <a:pt x="63" y="7"/>
                    </a:lnTo>
                    <a:lnTo>
                      <a:pt x="48" y="60"/>
                    </a:lnTo>
                    <a:lnTo>
                      <a:pt x="63" y="82"/>
                    </a:lnTo>
                    <a:lnTo>
                      <a:pt x="77" y="60"/>
                    </a:lnTo>
                    <a:lnTo>
                      <a:pt x="63" y="7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92" y="3"/>
                    </a:lnTo>
                    <a:lnTo>
                      <a:pt x="102" y="8"/>
                    </a:lnTo>
                    <a:lnTo>
                      <a:pt x="102" y="8"/>
                    </a:lnTo>
                    <a:lnTo>
                      <a:pt x="102" y="54"/>
                    </a:lnTo>
                    <a:lnTo>
                      <a:pt x="102" y="54"/>
                    </a:lnTo>
                    <a:lnTo>
                      <a:pt x="102" y="57"/>
                    </a:lnTo>
                    <a:lnTo>
                      <a:pt x="106" y="61"/>
                    </a:lnTo>
                    <a:lnTo>
                      <a:pt x="108" y="64"/>
                    </a:lnTo>
                    <a:lnTo>
                      <a:pt x="113" y="67"/>
                    </a:lnTo>
                    <a:lnTo>
                      <a:pt x="118" y="70"/>
                    </a:lnTo>
                    <a:lnTo>
                      <a:pt x="125" y="73"/>
                    </a:lnTo>
                    <a:lnTo>
                      <a:pt x="125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Freeform 1006">
                <a:extLst>
                  <a:ext uri="{FF2B5EF4-FFF2-40B4-BE49-F238E27FC236}">
                    <a16:creationId xmlns:a16="http://schemas.microsoft.com/office/drawing/2014/main" id="{C0CD2A0D-CE44-35B0-22AB-BEE54DB0A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6778" y="6071704"/>
                <a:ext cx="36512" cy="103188"/>
              </a:xfrm>
              <a:custGeom>
                <a:avLst/>
                <a:gdLst>
                  <a:gd name="T0" fmla="*/ 23 w 23"/>
                  <a:gd name="T1" fmla="*/ 55 h 65"/>
                  <a:gd name="T2" fmla="*/ 23 w 23"/>
                  <a:gd name="T3" fmla="*/ 55 h 65"/>
                  <a:gd name="T4" fmla="*/ 23 w 23"/>
                  <a:gd name="T5" fmla="*/ 65 h 65"/>
                  <a:gd name="T6" fmla="*/ 23 w 23"/>
                  <a:gd name="T7" fmla="*/ 65 h 65"/>
                  <a:gd name="T8" fmla="*/ 16 w 23"/>
                  <a:gd name="T9" fmla="*/ 62 h 65"/>
                  <a:gd name="T10" fmla="*/ 11 w 23"/>
                  <a:gd name="T11" fmla="*/ 59 h 65"/>
                  <a:gd name="T12" fmla="*/ 6 w 23"/>
                  <a:gd name="T13" fmla="*/ 56 h 65"/>
                  <a:gd name="T14" fmla="*/ 4 w 23"/>
                  <a:gd name="T15" fmla="*/ 53 h 65"/>
                  <a:gd name="T16" fmla="*/ 0 w 23"/>
                  <a:gd name="T17" fmla="*/ 49 h 65"/>
                  <a:gd name="T18" fmla="*/ 0 w 23"/>
                  <a:gd name="T19" fmla="*/ 46 h 65"/>
                  <a:gd name="T20" fmla="*/ 0 w 23"/>
                  <a:gd name="T21" fmla="*/ 46 h 65"/>
                  <a:gd name="T22" fmla="*/ 0 w 23"/>
                  <a:gd name="T23" fmla="*/ 0 h 65"/>
                  <a:gd name="T24" fmla="*/ 0 w 23"/>
                  <a:gd name="T25" fmla="*/ 0 h 65"/>
                  <a:gd name="T26" fmla="*/ 10 w 23"/>
                  <a:gd name="T27" fmla="*/ 7 h 65"/>
                  <a:gd name="T28" fmla="*/ 10 w 23"/>
                  <a:gd name="T29" fmla="*/ 7 h 65"/>
                  <a:gd name="T30" fmla="*/ 10 w 23"/>
                  <a:gd name="T31" fmla="*/ 40 h 65"/>
                  <a:gd name="T32" fmla="*/ 10 w 23"/>
                  <a:gd name="T33" fmla="*/ 40 h 65"/>
                  <a:gd name="T34" fmla="*/ 10 w 23"/>
                  <a:gd name="T35" fmla="*/ 41 h 65"/>
                  <a:gd name="T36" fmla="*/ 12 w 23"/>
                  <a:gd name="T37" fmla="*/ 45 h 65"/>
                  <a:gd name="T38" fmla="*/ 16 w 23"/>
                  <a:gd name="T39" fmla="*/ 50 h 65"/>
                  <a:gd name="T40" fmla="*/ 23 w 23"/>
                  <a:gd name="T41" fmla="*/ 55 h 65"/>
                  <a:gd name="T42" fmla="*/ 23 w 23"/>
                  <a:gd name="T43" fmla="*/ 5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65">
                    <a:moveTo>
                      <a:pt x="23" y="55"/>
                    </a:moveTo>
                    <a:lnTo>
                      <a:pt x="23" y="55"/>
                    </a:lnTo>
                    <a:lnTo>
                      <a:pt x="23" y="65"/>
                    </a:lnTo>
                    <a:lnTo>
                      <a:pt x="23" y="65"/>
                    </a:lnTo>
                    <a:lnTo>
                      <a:pt x="16" y="62"/>
                    </a:lnTo>
                    <a:lnTo>
                      <a:pt x="11" y="59"/>
                    </a:lnTo>
                    <a:lnTo>
                      <a:pt x="6" y="56"/>
                    </a:lnTo>
                    <a:lnTo>
                      <a:pt x="4" y="53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0" y="41"/>
                    </a:lnTo>
                    <a:lnTo>
                      <a:pt x="12" y="45"/>
                    </a:lnTo>
                    <a:lnTo>
                      <a:pt x="16" y="50"/>
                    </a:lnTo>
                    <a:lnTo>
                      <a:pt x="23" y="55"/>
                    </a:lnTo>
                    <a:lnTo>
                      <a:pt x="23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Freeform 1008">
                <a:extLst>
                  <a:ext uri="{FF2B5EF4-FFF2-40B4-BE49-F238E27FC236}">
                    <a16:creationId xmlns:a16="http://schemas.microsoft.com/office/drawing/2014/main" id="{4B90D7A8-BF30-3F75-8441-EDBD07198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71053" y="6070117"/>
                <a:ext cx="46037" cy="119063"/>
              </a:xfrm>
              <a:custGeom>
                <a:avLst/>
                <a:gdLst>
                  <a:gd name="T0" fmla="*/ 15 w 29"/>
                  <a:gd name="T1" fmla="*/ 0 h 75"/>
                  <a:gd name="T2" fmla="*/ 29 w 29"/>
                  <a:gd name="T3" fmla="*/ 53 h 75"/>
                  <a:gd name="T4" fmla="*/ 15 w 29"/>
                  <a:gd name="T5" fmla="*/ 75 h 75"/>
                  <a:gd name="T6" fmla="*/ 0 w 29"/>
                  <a:gd name="T7" fmla="*/ 53 h 75"/>
                  <a:gd name="T8" fmla="*/ 15 w 29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15" y="0"/>
                    </a:moveTo>
                    <a:lnTo>
                      <a:pt x="29" y="53"/>
                    </a:lnTo>
                    <a:lnTo>
                      <a:pt x="15" y="75"/>
                    </a:lnTo>
                    <a:lnTo>
                      <a:pt x="0" y="53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E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Freeform 1010">
                <a:extLst>
                  <a:ext uri="{FF2B5EF4-FFF2-40B4-BE49-F238E27FC236}">
                    <a16:creationId xmlns:a16="http://schemas.microsoft.com/office/drawing/2014/main" id="{05788855-F952-A104-E5B6-CE2B64FA0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94853" y="6079642"/>
                <a:ext cx="26987" cy="79375"/>
              </a:xfrm>
              <a:custGeom>
                <a:avLst/>
                <a:gdLst>
                  <a:gd name="T0" fmla="*/ 17 w 17"/>
                  <a:gd name="T1" fmla="*/ 0 h 50"/>
                  <a:gd name="T2" fmla="*/ 17 w 17"/>
                  <a:gd name="T3" fmla="*/ 0 h 50"/>
                  <a:gd name="T4" fmla="*/ 17 w 17"/>
                  <a:gd name="T5" fmla="*/ 35 h 50"/>
                  <a:gd name="T6" fmla="*/ 17 w 17"/>
                  <a:gd name="T7" fmla="*/ 35 h 50"/>
                  <a:gd name="T8" fmla="*/ 17 w 17"/>
                  <a:gd name="T9" fmla="*/ 36 h 50"/>
                  <a:gd name="T10" fmla="*/ 14 w 17"/>
                  <a:gd name="T11" fmla="*/ 40 h 50"/>
                  <a:gd name="T12" fmla="*/ 10 w 17"/>
                  <a:gd name="T13" fmla="*/ 45 h 50"/>
                  <a:gd name="T14" fmla="*/ 6 w 17"/>
                  <a:gd name="T15" fmla="*/ 47 h 50"/>
                  <a:gd name="T16" fmla="*/ 0 w 17"/>
                  <a:gd name="T17" fmla="*/ 50 h 50"/>
                  <a:gd name="T18" fmla="*/ 0 w 17"/>
                  <a:gd name="T19" fmla="*/ 50 h 50"/>
                  <a:gd name="T20" fmla="*/ 0 w 17"/>
                  <a:gd name="T21" fmla="*/ 30 h 50"/>
                  <a:gd name="T22" fmla="*/ 0 w 17"/>
                  <a:gd name="T23" fmla="*/ 30 h 50"/>
                  <a:gd name="T24" fmla="*/ 1 w 17"/>
                  <a:gd name="T25" fmla="*/ 20 h 50"/>
                  <a:gd name="T26" fmla="*/ 5 w 17"/>
                  <a:gd name="T27" fmla="*/ 11 h 50"/>
                  <a:gd name="T28" fmla="*/ 11 w 17"/>
                  <a:gd name="T29" fmla="*/ 6 h 50"/>
                  <a:gd name="T30" fmla="*/ 17 w 17"/>
                  <a:gd name="T31" fmla="*/ 0 h 50"/>
                  <a:gd name="T32" fmla="*/ 17 w 17"/>
                  <a:gd name="T3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50">
                    <a:moveTo>
                      <a:pt x="17" y="0"/>
                    </a:moveTo>
                    <a:lnTo>
                      <a:pt x="17" y="0"/>
                    </a:lnTo>
                    <a:lnTo>
                      <a:pt x="17" y="35"/>
                    </a:lnTo>
                    <a:lnTo>
                      <a:pt x="17" y="35"/>
                    </a:lnTo>
                    <a:lnTo>
                      <a:pt x="17" y="36"/>
                    </a:lnTo>
                    <a:lnTo>
                      <a:pt x="14" y="40"/>
                    </a:lnTo>
                    <a:lnTo>
                      <a:pt x="10" y="45"/>
                    </a:lnTo>
                    <a:lnTo>
                      <a:pt x="6" y="47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1" y="20"/>
                    </a:lnTo>
                    <a:lnTo>
                      <a:pt x="5" y="11"/>
                    </a:lnTo>
                    <a:lnTo>
                      <a:pt x="11" y="6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22" name="Freeform 1012">
                <a:extLst>
                  <a:ext uri="{FF2B5EF4-FFF2-40B4-BE49-F238E27FC236}">
                    <a16:creationId xmlns:a16="http://schemas.microsoft.com/office/drawing/2014/main" id="{041D55BF-AC2C-13DB-5C1A-B7ABD2349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94853" y="6070117"/>
                <a:ext cx="41275" cy="104775"/>
              </a:xfrm>
              <a:custGeom>
                <a:avLst/>
                <a:gdLst>
                  <a:gd name="T0" fmla="*/ 26 w 26"/>
                  <a:gd name="T1" fmla="*/ 0 h 66"/>
                  <a:gd name="T2" fmla="*/ 26 w 26"/>
                  <a:gd name="T3" fmla="*/ 0 h 66"/>
                  <a:gd name="T4" fmla="*/ 26 w 26"/>
                  <a:gd name="T5" fmla="*/ 46 h 66"/>
                  <a:gd name="T6" fmla="*/ 26 w 26"/>
                  <a:gd name="T7" fmla="*/ 46 h 66"/>
                  <a:gd name="T8" fmla="*/ 26 w 26"/>
                  <a:gd name="T9" fmla="*/ 48 h 66"/>
                  <a:gd name="T10" fmla="*/ 23 w 26"/>
                  <a:gd name="T11" fmla="*/ 53 h 66"/>
                  <a:gd name="T12" fmla="*/ 19 w 26"/>
                  <a:gd name="T13" fmla="*/ 57 h 66"/>
                  <a:gd name="T14" fmla="*/ 15 w 26"/>
                  <a:gd name="T15" fmla="*/ 60 h 66"/>
                  <a:gd name="T16" fmla="*/ 8 w 26"/>
                  <a:gd name="T17" fmla="*/ 63 h 66"/>
                  <a:gd name="T18" fmla="*/ 0 w 26"/>
                  <a:gd name="T19" fmla="*/ 66 h 66"/>
                  <a:gd name="T20" fmla="*/ 0 w 26"/>
                  <a:gd name="T21" fmla="*/ 66 h 66"/>
                  <a:gd name="T22" fmla="*/ 0 w 26"/>
                  <a:gd name="T23" fmla="*/ 56 h 66"/>
                  <a:gd name="T24" fmla="*/ 0 w 26"/>
                  <a:gd name="T25" fmla="*/ 56 h 66"/>
                  <a:gd name="T26" fmla="*/ 6 w 26"/>
                  <a:gd name="T27" fmla="*/ 53 h 66"/>
                  <a:gd name="T28" fmla="*/ 10 w 26"/>
                  <a:gd name="T29" fmla="*/ 51 h 66"/>
                  <a:gd name="T30" fmla="*/ 14 w 26"/>
                  <a:gd name="T31" fmla="*/ 46 h 66"/>
                  <a:gd name="T32" fmla="*/ 17 w 26"/>
                  <a:gd name="T33" fmla="*/ 42 h 66"/>
                  <a:gd name="T34" fmla="*/ 17 w 26"/>
                  <a:gd name="T35" fmla="*/ 41 h 66"/>
                  <a:gd name="T36" fmla="*/ 17 w 26"/>
                  <a:gd name="T37" fmla="*/ 41 h 66"/>
                  <a:gd name="T38" fmla="*/ 17 w 26"/>
                  <a:gd name="T39" fmla="*/ 6 h 66"/>
                  <a:gd name="T40" fmla="*/ 17 w 26"/>
                  <a:gd name="T41" fmla="*/ 6 h 66"/>
                  <a:gd name="T42" fmla="*/ 26 w 26"/>
                  <a:gd name="T43" fmla="*/ 0 h 66"/>
                  <a:gd name="T44" fmla="*/ 26 w 26"/>
                  <a:gd name="T4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66">
                    <a:moveTo>
                      <a:pt x="26" y="0"/>
                    </a:moveTo>
                    <a:lnTo>
                      <a:pt x="26" y="0"/>
                    </a:lnTo>
                    <a:lnTo>
                      <a:pt x="26" y="46"/>
                    </a:lnTo>
                    <a:lnTo>
                      <a:pt x="26" y="46"/>
                    </a:lnTo>
                    <a:lnTo>
                      <a:pt x="26" y="48"/>
                    </a:lnTo>
                    <a:lnTo>
                      <a:pt x="23" y="53"/>
                    </a:lnTo>
                    <a:lnTo>
                      <a:pt x="19" y="57"/>
                    </a:lnTo>
                    <a:lnTo>
                      <a:pt x="15" y="60"/>
                    </a:lnTo>
                    <a:lnTo>
                      <a:pt x="8" y="63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6" y="53"/>
                    </a:lnTo>
                    <a:lnTo>
                      <a:pt x="10" y="51"/>
                    </a:lnTo>
                    <a:lnTo>
                      <a:pt x="14" y="46"/>
                    </a:lnTo>
                    <a:lnTo>
                      <a:pt x="17" y="42"/>
                    </a:lnTo>
                    <a:lnTo>
                      <a:pt x="17" y="41"/>
                    </a:lnTo>
                    <a:lnTo>
                      <a:pt x="17" y="41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Freeform 1013">
                <a:extLst>
                  <a:ext uri="{FF2B5EF4-FFF2-40B4-BE49-F238E27FC236}">
                    <a16:creationId xmlns:a16="http://schemas.microsoft.com/office/drawing/2014/main" id="{D9CE2492-50B9-44F4-5CE8-D16714D90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72615" y="5851042"/>
                <a:ext cx="100012" cy="115888"/>
              </a:xfrm>
              <a:custGeom>
                <a:avLst/>
                <a:gdLst>
                  <a:gd name="T0" fmla="*/ 31 w 63"/>
                  <a:gd name="T1" fmla="*/ 0 h 73"/>
                  <a:gd name="T2" fmla="*/ 31 w 63"/>
                  <a:gd name="T3" fmla="*/ 0 h 73"/>
                  <a:gd name="T4" fmla="*/ 38 w 63"/>
                  <a:gd name="T5" fmla="*/ 1 h 73"/>
                  <a:gd name="T6" fmla="*/ 44 w 63"/>
                  <a:gd name="T7" fmla="*/ 3 h 73"/>
                  <a:gd name="T8" fmla="*/ 48 w 63"/>
                  <a:gd name="T9" fmla="*/ 7 h 73"/>
                  <a:gd name="T10" fmla="*/ 53 w 63"/>
                  <a:gd name="T11" fmla="*/ 10 h 73"/>
                  <a:gd name="T12" fmla="*/ 57 w 63"/>
                  <a:gd name="T13" fmla="*/ 16 h 73"/>
                  <a:gd name="T14" fmla="*/ 60 w 63"/>
                  <a:gd name="T15" fmla="*/ 22 h 73"/>
                  <a:gd name="T16" fmla="*/ 62 w 63"/>
                  <a:gd name="T17" fmla="*/ 29 h 73"/>
                  <a:gd name="T18" fmla="*/ 63 w 63"/>
                  <a:gd name="T19" fmla="*/ 37 h 73"/>
                  <a:gd name="T20" fmla="*/ 63 w 63"/>
                  <a:gd name="T21" fmla="*/ 37 h 73"/>
                  <a:gd name="T22" fmla="*/ 62 w 63"/>
                  <a:gd name="T23" fmla="*/ 44 h 73"/>
                  <a:gd name="T24" fmla="*/ 60 w 63"/>
                  <a:gd name="T25" fmla="*/ 51 h 73"/>
                  <a:gd name="T26" fmla="*/ 57 w 63"/>
                  <a:gd name="T27" fmla="*/ 57 h 73"/>
                  <a:gd name="T28" fmla="*/ 53 w 63"/>
                  <a:gd name="T29" fmla="*/ 63 h 73"/>
                  <a:gd name="T30" fmla="*/ 48 w 63"/>
                  <a:gd name="T31" fmla="*/ 67 h 73"/>
                  <a:gd name="T32" fmla="*/ 44 w 63"/>
                  <a:gd name="T33" fmla="*/ 71 h 73"/>
                  <a:gd name="T34" fmla="*/ 38 w 63"/>
                  <a:gd name="T35" fmla="*/ 72 h 73"/>
                  <a:gd name="T36" fmla="*/ 31 w 63"/>
                  <a:gd name="T37" fmla="*/ 73 h 73"/>
                  <a:gd name="T38" fmla="*/ 31 w 63"/>
                  <a:gd name="T39" fmla="*/ 73 h 73"/>
                  <a:gd name="T40" fmla="*/ 25 w 63"/>
                  <a:gd name="T41" fmla="*/ 72 h 73"/>
                  <a:gd name="T42" fmla="*/ 19 w 63"/>
                  <a:gd name="T43" fmla="*/ 71 h 73"/>
                  <a:gd name="T44" fmla="*/ 14 w 63"/>
                  <a:gd name="T45" fmla="*/ 67 h 73"/>
                  <a:gd name="T46" fmla="*/ 9 w 63"/>
                  <a:gd name="T47" fmla="*/ 63 h 73"/>
                  <a:gd name="T48" fmla="*/ 4 w 63"/>
                  <a:gd name="T49" fmla="*/ 57 h 73"/>
                  <a:gd name="T50" fmla="*/ 2 w 63"/>
                  <a:gd name="T51" fmla="*/ 51 h 73"/>
                  <a:gd name="T52" fmla="*/ 0 w 63"/>
                  <a:gd name="T53" fmla="*/ 44 h 73"/>
                  <a:gd name="T54" fmla="*/ 0 w 63"/>
                  <a:gd name="T55" fmla="*/ 37 h 73"/>
                  <a:gd name="T56" fmla="*/ 0 w 63"/>
                  <a:gd name="T57" fmla="*/ 37 h 73"/>
                  <a:gd name="T58" fmla="*/ 0 w 63"/>
                  <a:gd name="T59" fmla="*/ 29 h 73"/>
                  <a:gd name="T60" fmla="*/ 2 w 63"/>
                  <a:gd name="T61" fmla="*/ 22 h 73"/>
                  <a:gd name="T62" fmla="*/ 4 w 63"/>
                  <a:gd name="T63" fmla="*/ 16 h 73"/>
                  <a:gd name="T64" fmla="*/ 9 w 63"/>
                  <a:gd name="T65" fmla="*/ 10 h 73"/>
                  <a:gd name="T66" fmla="*/ 14 w 63"/>
                  <a:gd name="T67" fmla="*/ 7 h 73"/>
                  <a:gd name="T68" fmla="*/ 19 w 63"/>
                  <a:gd name="T69" fmla="*/ 3 h 73"/>
                  <a:gd name="T70" fmla="*/ 25 w 63"/>
                  <a:gd name="T71" fmla="*/ 1 h 73"/>
                  <a:gd name="T72" fmla="*/ 31 w 63"/>
                  <a:gd name="T73" fmla="*/ 0 h 73"/>
                  <a:gd name="T74" fmla="*/ 31 w 63"/>
                  <a:gd name="T7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3" h="73">
                    <a:moveTo>
                      <a:pt x="31" y="0"/>
                    </a:moveTo>
                    <a:lnTo>
                      <a:pt x="31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48" y="7"/>
                    </a:lnTo>
                    <a:lnTo>
                      <a:pt x="53" y="10"/>
                    </a:lnTo>
                    <a:lnTo>
                      <a:pt x="57" y="16"/>
                    </a:lnTo>
                    <a:lnTo>
                      <a:pt x="60" y="22"/>
                    </a:lnTo>
                    <a:lnTo>
                      <a:pt x="62" y="29"/>
                    </a:lnTo>
                    <a:lnTo>
                      <a:pt x="63" y="37"/>
                    </a:lnTo>
                    <a:lnTo>
                      <a:pt x="63" y="37"/>
                    </a:lnTo>
                    <a:lnTo>
                      <a:pt x="62" y="44"/>
                    </a:lnTo>
                    <a:lnTo>
                      <a:pt x="60" y="51"/>
                    </a:lnTo>
                    <a:lnTo>
                      <a:pt x="57" y="57"/>
                    </a:lnTo>
                    <a:lnTo>
                      <a:pt x="53" y="63"/>
                    </a:lnTo>
                    <a:lnTo>
                      <a:pt x="48" y="67"/>
                    </a:lnTo>
                    <a:lnTo>
                      <a:pt x="44" y="71"/>
                    </a:lnTo>
                    <a:lnTo>
                      <a:pt x="38" y="72"/>
                    </a:lnTo>
                    <a:lnTo>
                      <a:pt x="31" y="73"/>
                    </a:lnTo>
                    <a:lnTo>
                      <a:pt x="31" y="73"/>
                    </a:lnTo>
                    <a:lnTo>
                      <a:pt x="25" y="72"/>
                    </a:lnTo>
                    <a:lnTo>
                      <a:pt x="19" y="71"/>
                    </a:lnTo>
                    <a:lnTo>
                      <a:pt x="14" y="67"/>
                    </a:lnTo>
                    <a:lnTo>
                      <a:pt x="9" y="63"/>
                    </a:lnTo>
                    <a:lnTo>
                      <a:pt x="4" y="57"/>
                    </a:lnTo>
                    <a:lnTo>
                      <a:pt x="2" y="51"/>
                    </a:lnTo>
                    <a:lnTo>
                      <a:pt x="0" y="44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2" y="22"/>
                    </a:lnTo>
                    <a:lnTo>
                      <a:pt x="4" y="16"/>
                    </a:lnTo>
                    <a:lnTo>
                      <a:pt x="9" y="10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5" y="1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Freeform 1007">
                <a:extLst>
                  <a:ext uri="{FF2B5EF4-FFF2-40B4-BE49-F238E27FC236}">
                    <a16:creationId xmlns:a16="http://schemas.microsoft.com/office/drawing/2014/main" id="{D8841B0D-526C-F524-BD52-8881C666E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4065" y="5919304"/>
                <a:ext cx="100012" cy="115888"/>
              </a:xfrm>
              <a:custGeom>
                <a:avLst/>
                <a:gdLst>
                  <a:gd name="T0" fmla="*/ 32 w 63"/>
                  <a:gd name="T1" fmla="*/ 0 h 73"/>
                  <a:gd name="T2" fmla="*/ 32 w 63"/>
                  <a:gd name="T3" fmla="*/ 0 h 73"/>
                  <a:gd name="T4" fmla="*/ 38 w 63"/>
                  <a:gd name="T5" fmla="*/ 1 h 73"/>
                  <a:gd name="T6" fmla="*/ 44 w 63"/>
                  <a:gd name="T7" fmla="*/ 3 h 73"/>
                  <a:gd name="T8" fmla="*/ 50 w 63"/>
                  <a:gd name="T9" fmla="*/ 7 h 73"/>
                  <a:gd name="T10" fmla="*/ 55 w 63"/>
                  <a:gd name="T11" fmla="*/ 10 h 73"/>
                  <a:gd name="T12" fmla="*/ 58 w 63"/>
                  <a:gd name="T13" fmla="*/ 16 h 73"/>
                  <a:gd name="T14" fmla="*/ 61 w 63"/>
                  <a:gd name="T15" fmla="*/ 22 h 73"/>
                  <a:gd name="T16" fmla="*/ 63 w 63"/>
                  <a:gd name="T17" fmla="*/ 29 h 73"/>
                  <a:gd name="T18" fmla="*/ 63 w 63"/>
                  <a:gd name="T19" fmla="*/ 36 h 73"/>
                  <a:gd name="T20" fmla="*/ 63 w 63"/>
                  <a:gd name="T21" fmla="*/ 36 h 73"/>
                  <a:gd name="T22" fmla="*/ 63 w 63"/>
                  <a:gd name="T23" fmla="*/ 44 h 73"/>
                  <a:gd name="T24" fmla="*/ 61 w 63"/>
                  <a:gd name="T25" fmla="*/ 51 h 73"/>
                  <a:gd name="T26" fmla="*/ 58 w 63"/>
                  <a:gd name="T27" fmla="*/ 57 h 73"/>
                  <a:gd name="T28" fmla="*/ 55 w 63"/>
                  <a:gd name="T29" fmla="*/ 63 h 73"/>
                  <a:gd name="T30" fmla="*/ 50 w 63"/>
                  <a:gd name="T31" fmla="*/ 67 h 73"/>
                  <a:gd name="T32" fmla="*/ 44 w 63"/>
                  <a:gd name="T33" fmla="*/ 71 h 73"/>
                  <a:gd name="T34" fmla="*/ 38 w 63"/>
                  <a:gd name="T35" fmla="*/ 72 h 73"/>
                  <a:gd name="T36" fmla="*/ 32 w 63"/>
                  <a:gd name="T37" fmla="*/ 73 h 73"/>
                  <a:gd name="T38" fmla="*/ 32 w 63"/>
                  <a:gd name="T39" fmla="*/ 73 h 73"/>
                  <a:gd name="T40" fmla="*/ 26 w 63"/>
                  <a:gd name="T41" fmla="*/ 72 h 73"/>
                  <a:gd name="T42" fmla="*/ 20 w 63"/>
                  <a:gd name="T43" fmla="*/ 71 h 73"/>
                  <a:gd name="T44" fmla="*/ 14 w 63"/>
                  <a:gd name="T45" fmla="*/ 67 h 73"/>
                  <a:gd name="T46" fmla="*/ 9 w 63"/>
                  <a:gd name="T47" fmla="*/ 63 h 73"/>
                  <a:gd name="T48" fmla="*/ 6 w 63"/>
                  <a:gd name="T49" fmla="*/ 57 h 73"/>
                  <a:gd name="T50" fmla="*/ 2 w 63"/>
                  <a:gd name="T51" fmla="*/ 51 h 73"/>
                  <a:gd name="T52" fmla="*/ 1 w 63"/>
                  <a:gd name="T53" fmla="*/ 44 h 73"/>
                  <a:gd name="T54" fmla="*/ 0 w 63"/>
                  <a:gd name="T55" fmla="*/ 36 h 73"/>
                  <a:gd name="T56" fmla="*/ 0 w 63"/>
                  <a:gd name="T57" fmla="*/ 36 h 73"/>
                  <a:gd name="T58" fmla="*/ 1 w 63"/>
                  <a:gd name="T59" fmla="*/ 29 h 73"/>
                  <a:gd name="T60" fmla="*/ 2 w 63"/>
                  <a:gd name="T61" fmla="*/ 22 h 73"/>
                  <a:gd name="T62" fmla="*/ 6 w 63"/>
                  <a:gd name="T63" fmla="*/ 16 h 73"/>
                  <a:gd name="T64" fmla="*/ 9 w 63"/>
                  <a:gd name="T65" fmla="*/ 10 h 73"/>
                  <a:gd name="T66" fmla="*/ 14 w 63"/>
                  <a:gd name="T67" fmla="*/ 7 h 73"/>
                  <a:gd name="T68" fmla="*/ 20 w 63"/>
                  <a:gd name="T69" fmla="*/ 3 h 73"/>
                  <a:gd name="T70" fmla="*/ 26 w 63"/>
                  <a:gd name="T71" fmla="*/ 1 h 73"/>
                  <a:gd name="T72" fmla="*/ 32 w 63"/>
                  <a:gd name="T73" fmla="*/ 0 h 73"/>
                  <a:gd name="T74" fmla="*/ 32 w 63"/>
                  <a:gd name="T7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3" h="73">
                    <a:moveTo>
                      <a:pt x="32" y="0"/>
                    </a:moveTo>
                    <a:lnTo>
                      <a:pt x="32" y="0"/>
                    </a:lnTo>
                    <a:lnTo>
                      <a:pt x="38" y="1"/>
                    </a:lnTo>
                    <a:lnTo>
                      <a:pt x="44" y="3"/>
                    </a:lnTo>
                    <a:lnTo>
                      <a:pt x="50" y="7"/>
                    </a:lnTo>
                    <a:lnTo>
                      <a:pt x="55" y="10"/>
                    </a:lnTo>
                    <a:lnTo>
                      <a:pt x="58" y="16"/>
                    </a:lnTo>
                    <a:lnTo>
                      <a:pt x="61" y="22"/>
                    </a:lnTo>
                    <a:lnTo>
                      <a:pt x="63" y="29"/>
                    </a:lnTo>
                    <a:lnTo>
                      <a:pt x="63" y="36"/>
                    </a:lnTo>
                    <a:lnTo>
                      <a:pt x="63" y="36"/>
                    </a:lnTo>
                    <a:lnTo>
                      <a:pt x="63" y="44"/>
                    </a:lnTo>
                    <a:lnTo>
                      <a:pt x="61" y="51"/>
                    </a:lnTo>
                    <a:lnTo>
                      <a:pt x="58" y="57"/>
                    </a:lnTo>
                    <a:lnTo>
                      <a:pt x="55" y="63"/>
                    </a:lnTo>
                    <a:lnTo>
                      <a:pt x="50" y="67"/>
                    </a:lnTo>
                    <a:lnTo>
                      <a:pt x="44" y="71"/>
                    </a:lnTo>
                    <a:lnTo>
                      <a:pt x="38" y="72"/>
                    </a:lnTo>
                    <a:lnTo>
                      <a:pt x="32" y="73"/>
                    </a:lnTo>
                    <a:lnTo>
                      <a:pt x="32" y="73"/>
                    </a:lnTo>
                    <a:lnTo>
                      <a:pt x="26" y="72"/>
                    </a:lnTo>
                    <a:lnTo>
                      <a:pt x="20" y="71"/>
                    </a:lnTo>
                    <a:lnTo>
                      <a:pt x="14" y="67"/>
                    </a:lnTo>
                    <a:lnTo>
                      <a:pt x="9" y="63"/>
                    </a:lnTo>
                    <a:lnTo>
                      <a:pt x="6" y="57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1" y="29"/>
                    </a:lnTo>
                    <a:lnTo>
                      <a:pt x="2" y="22"/>
                    </a:lnTo>
                    <a:lnTo>
                      <a:pt x="6" y="16"/>
                    </a:lnTo>
                    <a:lnTo>
                      <a:pt x="9" y="10"/>
                    </a:lnTo>
                    <a:lnTo>
                      <a:pt x="14" y="7"/>
                    </a:lnTo>
                    <a:lnTo>
                      <a:pt x="20" y="3"/>
                    </a:lnTo>
                    <a:lnTo>
                      <a:pt x="26" y="1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8109" tIns="39055" rIns="78109" bIns="3905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48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366" b="0" i="0" u="none" strike="noStrike" kern="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774937-6859-BE87-9A71-A38F02C38C22}"/>
              </a:ext>
            </a:extLst>
          </p:cNvPr>
          <p:cNvSpPr txBox="1"/>
          <p:nvPr/>
        </p:nvSpPr>
        <p:spPr>
          <a:xfrm>
            <a:off x="6574241" y="2811487"/>
            <a:ext cx="4922434" cy="2883572"/>
          </a:xfrm>
          <a:prstGeom prst="rect">
            <a:avLst/>
          </a:prstGeom>
          <a:noFill/>
        </p:spPr>
        <p:txBody>
          <a:bodyPr wrap="square" lIns="0" tIns="36538" rIns="0" bIns="0" rtlCol="0">
            <a:spAutoFit/>
          </a:bodyPr>
          <a:lstStyle/>
          <a:p>
            <a:pPr marR="0" lvl="0" algn="l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3. Maharashtra State Innovation Society (MSInS)</a:t>
            </a:r>
            <a:br>
              <a:rPr kumimoji="0" lang="en-IN" sz="159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</a:br>
            <a:endParaRPr kumimoji="0" lang="en-IN" sz="1598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271192" marR="0" lvl="0" indent="0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70000"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Established in 2018, it is the nodal government agency to boost innovation-driven entrepreneurial ecosystem in the state </a:t>
            </a:r>
          </a:p>
          <a:p>
            <a:pPr marL="271192" marR="0" lvl="0" indent="0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70000"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271192" marR="0" lvl="0" indent="0" algn="just" defTabSz="913486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70000"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It aims for creation of a conducive environment to foster innovation for start-ups and businesses to incubate and grow in Maharashtra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D46C86C8-3BCE-6871-56DA-2A0745BDCA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855824" y="1702443"/>
            <a:ext cx="536829" cy="642107"/>
            <a:chOff x="2487" y="1742"/>
            <a:chExt cx="664" cy="908"/>
          </a:xfrm>
          <a:solidFill>
            <a:srgbClr val="2E2E38"/>
          </a:solidFill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90E1B3EC-01E0-B31F-58A2-48586EA35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7" y="1802"/>
              <a:ext cx="562" cy="796"/>
            </a:xfrm>
            <a:custGeom>
              <a:avLst/>
              <a:gdLst>
                <a:gd name="T0" fmla="*/ 170 w 562"/>
                <a:gd name="T1" fmla="*/ 540 h 796"/>
                <a:gd name="T2" fmla="*/ 132 w 562"/>
                <a:gd name="T3" fmla="*/ 520 h 796"/>
                <a:gd name="T4" fmla="*/ 84 w 562"/>
                <a:gd name="T5" fmla="*/ 482 h 796"/>
                <a:gd name="T6" fmla="*/ 46 w 562"/>
                <a:gd name="T7" fmla="*/ 436 h 796"/>
                <a:gd name="T8" fmla="*/ 18 w 562"/>
                <a:gd name="T9" fmla="*/ 382 h 796"/>
                <a:gd name="T10" fmla="*/ 2 w 562"/>
                <a:gd name="T11" fmla="*/ 322 h 796"/>
                <a:gd name="T12" fmla="*/ 0 w 562"/>
                <a:gd name="T13" fmla="*/ 282 h 796"/>
                <a:gd name="T14" fmla="*/ 12 w 562"/>
                <a:gd name="T15" fmla="*/ 198 h 796"/>
                <a:gd name="T16" fmla="*/ 48 w 562"/>
                <a:gd name="T17" fmla="*/ 124 h 796"/>
                <a:gd name="T18" fmla="*/ 102 w 562"/>
                <a:gd name="T19" fmla="*/ 64 h 796"/>
                <a:gd name="T20" fmla="*/ 172 w 562"/>
                <a:gd name="T21" fmla="*/ 22 h 796"/>
                <a:gd name="T22" fmla="*/ 252 w 562"/>
                <a:gd name="T23" fmla="*/ 0 h 796"/>
                <a:gd name="T24" fmla="*/ 310 w 562"/>
                <a:gd name="T25" fmla="*/ 0 h 796"/>
                <a:gd name="T26" fmla="*/ 390 w 562"/>
                <a:gd name="T27" fmla="*/ 22 h 796"/>
                <a:gd name="T28" fmla="*/ 460 w 562"/>
                <a:gd name="T29" fmla="*/ 64 h 796"/>
                <a:gd name="T30" fmla="*/ 514 w 562"/>
                <a:gd name="T31" fmla="*/ 124 h 796"/>
                <a:gd name="T32" fmla="*/ 550 w 562"/>
                <a:gd name="T33" fmla="*/ 198 h 796"/>
                <a:gd name="T34" fmla="*/ 562 w 562"/>
                <a:gd name="T35" fmla="*/ 282 h 796"/>
                <a:gd name="T36" fmla="*/ 560 w 562"/>
                <a:gd name="T37" fmla="*/ 324 h 796"/>
                <a:gd name="T38" fmla="*/ 544 w 562"/>
                <a:gd name="T39" fmla="*/ 384 h 796"/>
                <a:gd name="T40" fmla="*/ 516 w 562"/>
                <a:gd name="T41" fmla="*/ 438 h 796"/>
                <a:gd name="T42" fmla="*/ 476 w 562"/>
                <a:gd name="T43" fmla="*/ 484 h 796"/>
                <a:gd name="T44" fmla="*/ 428 w 562"/>
                <a:gd name="T45" fmla="*/ 522 h 796"/>
                <a:gd name="T46" fmla="*/ 390 w 562"/>
                <a:gd name="T47" fmla="*/ 796 h 796"/>
                <a:gd name="T48" fmla="*/ 372 w 562"/>
                <a:gd name="T49" fmla="*/ 528 h 796"/>
                <a:gd name="T50" fmla="*/ 396 w 562"/>
                <a:gd name="T51" fmla="*/ 518 h 796"/>
                <a:gd name="T52" fmla="*/ 446 w 562"/>
                <a:gd name="T53" fmla="*/ 486 h 796"/>
                <a:gd name="T54" fmla="*/ 488 w 562"/>
                <a:gd name="T55" fmla="*/ 446 h 796"/>
                <a:gd name="T56" fmla="*/ 518 w 562"/>
                <a:gd name="T57" fmla="*/ 396 h 796"/>
                <a:gd name="T58" fmla="*/ 538 w 562"/>
                <a:gd name="T59" fmla="*/ 340 h 796"/>
                <a:gd name="T60" fmla="*/ 544 w 562"/>
                <a:gd name="T61" fmla="*/ 282 h 796"/>
                <a:gd name="T62" fmla="*/ 540 w 562"/>
                <a:gd name="T63" fmla="*/ 228 h 796"/>
                <a:gd name="T64" fmla="*/ 512 w 562"/>
                <a:gd name="T65" fmla="*/ 156 h 796"/>
                <a:gd name="T66" fmla="*/ 468 w 562"/>
                <a:gd name="T67" fmla="*/ 94 h 796"/>
                <a:gd name="T68" fmla="*/ 406 w 562"/>
                <a:gd name="T69" fmla="*/ 50 h 796"/>
                <a:gd name="T70" fmla="*/ 334 w 562"/>
                <a:gd name="T71" fmla="*/ 22 h 796"/>
                <a:gd name="T72" fmla="*/ 282 w 562"/>
                <a:gd name="T73" fmla="*/ 18 h 796"/>
                <a:gd name="T74" fmla="*/ 202 w 562"/>
                <a:gd name="T75" fmla="*/ 30 h 796"/>
                <a:gd name="T76" fmla="*/ 134 w 562"/>
                <a:gd name="T77" fmla="*/ 62 h 796"/>
                <a:gd name="T78" fmla="*/ 78 w 562"/>
                <a:gd name="T79" fmla="*/ 114 h 796"/>
                <a:gd name="T80" fmla="*/ 38 w 562"/>
                <a:gd name="T81" fmla="*/ 178 h 796"/>
                <a:gd name="T82" fmla="*/ 18 w 562"/>
                <a:gd name="T83" fmla="*/ 254 h 796"/>
                <a:gd name="T84" fmla="*/ 18 w 562"/>
                <a:gd name="T85" fmla="*/ 302 h 796"/>
                <a:gd name="T86" fmla="*/ 30 w 562"/>
                <a:gd name="T87" fmla="*/ 358 h 796"/>
                <a:gd name="T88" fmla="*/ 52 w 562"/>
                <a:gd name="T89" fmla="*/ 412 h 796"/>
                <a:gd name="T90" fmla="*/ 86 w 562"/>
                <a:gd name="T91" fmla="*/ 458 h 796"/>
                <a:gd name="T92" fmla="*/ 130 w 562"/>
                <a:gd name="T93" fmla="*/ 496 h 796"/>
                <a:gd name="T94" fmla="*/ 182 w 562"/>
                <a:gd name="T95" fmla="*/ 526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2" h="796">
                  <a:moveTo>
                    <a:pt x="390" y="796"/>
                  </a:moveTo>
                  <a:lnTo>
                    <a:pt x="170" y="796"/>
                  </a:lnTo>
                  <a:lnTo>
                    <a:pt x="170" y="540"/>
                  </a:lnTo>
                  <a:lnTo>
                    <a:pt x="170" y="540"/>
                  </a:lnTo>
                  <a:lnTo>
                    <a:pt x="150" y="530"/>
                  </a:lnTo>
                  <a:lnTo>
                    <a:pt x="132" y="520"/>
                  </a:lnTo>
                  <a:lnTo>
                    <a:pt x="116" y="508"/>
                  </a:lnTo>
                  <a:lnTo>
                    <a:pt x="100" y="496"/>
                  </a:lnTo>
                  <a:lnTo>
                    <a:pt x="84" y="482"/>
                  </a:lnTo>
                  <a:lnTo>
                    <a:pt x="70" y="468"/>
                  </a:lnTo>
                  <a:lnTo>
                    <a:pt x="58" y="452"/>
                  </a:lnTo>
                  <a:lnTo>
                    <a:pt x="46" y="436"/>
                  </a:lnTo>
                  <a:lnTo>
                    <a:pt x="36" y="418"/>
                  </a:lnTo>
                  <a:lnTo>
                    <a:pt x="26" y="400"/>
                  </a:lnTo>
                  <a:lnTo>
                    <a:pt x="18" y="382"/>
                  </a:lnTo>
                  <a:lnTo>
                    <a:pt x="12" y="362"/>
                  </a:lnTo>
                  <a:lnTo>
                    <a:pt x="6" y="344"/>
                  </a:lnTo>
                  <a:lnTo>
                    <a:pt x="2" y="322"/>
                  </a:lnTo>
                  <a:lnTo>
                    <a:pt x="0" y="30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52"/>
                  </a:lnTo>
                  <a:lnTo>
                    <a:pt x="6" y="224"/>
                  </a:lnTo>
                  <a:lnTo>
                    <a:pt x="12" y="198"/>
                  </a:lnTo>
                  <a:lnTo>
                    <a:pt x="22" y="172"/>
                  </a:lnTo>
                  <a:lnTo>
                    <a:pt x="34" y="146"/>
                  </a:lnTo>
                  <a:lnTo>
                    <a:pt x="48" y="124"/>
                  </a:lnTo>
                  <a:lnTo>
                    <a:pt x="64" y="102"/>
                  </a:lnTo>
                  <a:lnTo>
                    <a:pt x="82" y="82"/>
                  </a:lnTo>
                  <a:lnTo>
                    <a:pt x="102" y="64"/>
                  </a:lnTo>
                  <a:lnTo>
                    <a:pt x="124" y="48"/>
                  </a:lnTo>
                  <a:lnTo>
                    <a:pt x="146" y="34"/>
                  </a:lnTo>
                  <a:lnTo>
                    <a:pt x="172" y="22"/>
                  </a:lnTo>
                  <a:lnTo>
                    <a:pt x="198" y="12"/>
                  </a:lnTo>
                  <a:lnTo>
                    <a:pt x="224" y="6"/>
                  </a:lnTo>
                  <a:lnTo>
                    <a:pt x="252" y="0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310" y="0"/>
                  </a:lnTo>
                  <a:lnTo>
                    <a:pt x="338" y="6"/>
                  </a:lnTo>
                  <a:lnTo>
                    <a:pt x="364" y="12"/>
                  </a:lnTo>
                  <a:lnTo>
                    <a:pt x="390" y="22"/>
                  </a:lnTo>
                  <a:lnTo>
                    <a:pt x="416" y="34"/>
                  </a:lnTo>
                  <a:lnTo>
                    <a:pt x="438" y="48"/>
                  </a:lnTo>
                  <a:lnTo>
                    <a:pt x="460" y="64"/>
                  </a:lnTo>
                  <a:lnTo>
                    <a:pt x="480" y="82"/>
                  </a:lnTo>
                  <a:lnTo>
                    <a:pt x="498" y="102"/>
                  </a:lnTo>
                  <a:lnTo>
                    <a:pt x="514" y="124"/>
                  </a:lnTo>
                  <a:lnTo>
                    <a:pt x="528" y="146"/>
                  </a:lnTo>
                  <a:lnTo>
                    <a:pt x="540" y="172"/>
                  </a:lnTo>
                  <a:lnTo>
                    <a:pt x="550" y="198"/>
                  </a:lnTo>
                  <a:lnTo>
                    <a:pt x="556" y="224"/>
                  </a:lnTo>
                  <a:lnTo>
                    <a:pt x="562" y="252"/>
                  </a:lnTo>
                  <a:lnTo>
                    <a:pt x="562" y="282"/>
                  </a:lnTo>
                  <a:lnTo>
                    <a:pt x="562" y="282"/>
                  </a:lnTo>
                  <a:lnTo>
                    <a:pt x="562" y="302"/>
                  </a:lnTo>
                  <a:lnTo>
                    <a:pt x="560" y="324"/>
                  </a:lnTo>
                  <a:lnTo>
                    <a:pt x="556" y="344"/>
                  </a:lnTo>
                  <a:lnTo>
                    <a:pt x="550" y="364"/>
                  </a:lnTo>
                  <a:lnTo>
                    <a:pt x="544" y="384"/>
                  </a:lnTo>
                  <a:lnTo>
                    <a:pt x="536" y="402"/>
                  </a:lnTo>
                  <a:lnTo>
                    <a:pt x="526" y="420"/>
                  </a:lnTo>
                  <a:lnTo>
                    <a:pt x="516" y="438"/>
                  </a:lnTo>
                  <a:lnTo>
                    <a:pt x="504" y="454"/>
                  </a:lnTo>
                  <a:lnTo>
                    <a:pt x="490" y="470"/>
                  </a:lnTo>
                  <a:lnTo>
                    <a:pt x="476" y="484"/>
                  </a:lnTo>
                  <a:lnTo>
                    <a:pt x="462" y="498"/>
                  </a:lnTo>
                  <a:lnTo>
                    <a:pt x="444" y="510"/>
                  </a:lnTo>
                  <a:lnTo>
                    <a:pt x="428" y="522"/>
                  </a:lnTo>
                  <a:lnTo>
                    <a:pt x="408" y="532"/>
                  </a:lnTo>
                  <a:lnTo>
                    <a:pt x="390" y="540"/>
                  </a:lnTo>
                  <a:lnTo>
                    <a:pt x="390" y="796"/>
                  </a:lnTo>
                  <a:close/>
                  <a:moveTo>
                    <a:pt x="188" y="778"/>
                  </a:moveTo>
                  <a:lnTo>
                    <a:pt x="372" y="778"/>
                  </a:lnTo>
                  <a:lnTo>
                    <a:pt x="372" y="528"/>
                  </a:lnTo>
                  <a:lnTo>
                    <a:pt x="378" y="526"/>
                  </a:lnTo>
                  <a:lnTo>
                    <a:pt x="378" y="526"/>
                  </a:lnTo>
                  <a:lnTo>
                    <a:pt x="396" y="518"/>
                  </a:lnTo>
                  <a:lnTo>
                    <a:pt x="414" y="508"/>
                  </a:lnTo>
                  <a:lnTo>
                    <a:pt x="430" y="498"/>
                  </a:lnTo>
                  <a:lnTo>
                    <a:pt x="446" y="486"/>
                  </a:lnTo>
                  <a:lnTo>
                    <a:pt x="462" y="474"/>
                  </a:lnTo>
                  <a:lnTo>
                    <a:pt x="474" y="460"/>
                  </a:lnTo>
                  <a:lnTo>
                    <a:pt x="488" y="446"/>
                  </a:lnTo>
                  <a:lnTo>
                    <a:pt x="500" y="430"/>
                  </a:lnTo>
                  <a:lnTo>
                    <a:pt x="510" y="414"/>
                  </a:lnTo>
                  <a:lnTo>
                    <a:pt x="518" y="396"/>
                  </a:lnTo>
                  <a:lnTo>
                    <a:pt x="526" y="378"/>
                  </a:lnTo>
                  <a:lnTo>
                    <a:pt x="532" y="360"/>
                  </a:lnTo>
                  <a:lnTo>
                    <a:pt x="538" y="340"/>
                  </a:lnTo>
                  <a:lnTo>
                    <a:pt x="542" y="322"/>
                  </a:lnTo>
                  <a:lnTo>
                    <a:pt x="544" y="302"/>
                  </a:lnTo>
                  <a:lnTo>
                    <a:pt x="544" y="282"/>
                  </a:lnTo>
                  <a:lnTo>
                    <a:pt x="544" y="282"/>
                  </a:lnTo>
                  <a:lnTo>
                    <a:pt x="544" y="254"/>
                  </a:lnTo>
                  <a:lnTo>
                    <a:pt x="540" y="228"/>
                  </a:lnTo>
                  <a:lnTo>
                    <a:pt x="532" y="202"/>
                  </a:lnTo>
                  <a:lnTo>
                    <a:pt x="524" y="178"/>
                  </a:lnTo>
                  <a:lnTo>
                    <a:pt x="512" y="156"/>
                  </a:lnTo>
                  <a:lnTo>
                    <a:pt x="500" y="134"/>
                  </a:lnTo>
                  <a:lnTo>
                    <a:pt x="484" y="114"/>
                  </a:lnTo>
                  <a:lnTo>
                    <a:pt x="468" y="94"/>
                  </a:lnTo>
                  <a:lnTo>
                    <a:pt x="448" y="78"/>
                  </a:lnTo>
                  <a:lnTo>
                    <a:pt x="428" y="62"/>
                  </a:lnTo>
                  <a:lnTo>
                    <a:pt x="406" y="50"/>
                  </a:lnTo>
                  <a:lnTo>
                    <a:pt x="384" y="38"/>
                  </a:lnTo>
                  <a:lnTo>
                    <a:pt x="360" y="30"/>
                  </a:lnTo>
                  <a:lnTo>
                    <a:pt x="334" y="22"/>
                  </a:lnTo>
                  <a:lnTo>
                    <a:pt x="308" y="18"/>
                  </a:lnTo>
                  <a:lnTo>
                    <a:pt x="282" y="18"/>
                  </a:lnTo>
                  <a:lnTo>
                    <a:pt x="282" y="18"/>
                  </a:lnTo>
                  <a:lnTo>
                    <a:pt x="254" y="18"/>
                  </a:lnTo>
                  <a:lnTo>
                    <a:pt x="228" y="22"/>
                  </a:lnTo>
                  <a:lnTo>
                    <a:pt x="202" y="30"/>
                  </a:lnTo>
                  <a:lnTo>
                    <a:pt x="178" y="38"/>
                  </a:lnTo>
                  <a:lnTo>
                    <a:pt x="156" y="50"/>
                  </a:lnTo>
                  <a:lnTo>
                    <a:pt x="134" y="62"/>
                  </a:lnTo>
                  <a:lnTo>
                    <a:pt x="114" y="78"/>
                  </a:lnTo>
                  <a:lnTo>
                    <a:pt x="94" y="94"/>
                  </a:lnTo>
                  <a:lnTo>
                    <a:pt x="78" y="114"/>
                  </a:lnTo>
                  <a:lnTo>
                    <a:pt x="62" y="134"/>
                  </a:lnTo>
                  <a:lnTo>
                    <a:pt x="50" y="156"/>
                  </a:lnTo>
                  <a:lnTo>
                    <a:pt x="38" y="178"/>
                  </a:lnTo>
                  <a:lnTo>
                    <a:pt x="30" y="202"/>
                  </a:lnTo>
                  <a:lnTo>
                    <a:pt x="22" y="228"/>
                  </a:lnTo>
                  <a:lnTo>
                    <a:pt x="18" y="254"/>
                  </a:lnTo>
                  <a:lnTo>
                    <a:pt x="18" y="282"/>
                  </a:lnTo>
                  <a:lnTo>
                    <a:pt x="18" y="282"/>
                  </a:lnTo>
                  <a:lnTo>
                    <a:pt x="18" y="302"/>
                  </a:lnTo>
                  <a:lnTo>
                    <a:pt x="20" y="320"/>
                  </a:lnTo>
                  <a:lnTo>
                    <a:pt x="24" y="340"/>
                  </a:lnTo>
                  <a:lnTo>
                    <a:pt x="30" y="358"/>
                  </a:lnTo>
                  <a:lnTo>
                    <a:pt x="36" y="378"/>
                  </a:lnTo>
                  <a:lnTo>
                    <a:pt x="44" y="394"/>
                  </a:lnTo>
                  <a:lnTo>
                    <a:pt x="52" y="412"/>
                  </a:lnTo>
                  <a:lnTo>
                    <a:pt x="62" y="428"/>
                  </a:lnTo>
                  <a:lnTo>
                    <a:pt x="74" y="444"/>
                  </a:lnTo>
                  <a:lnTo>
                    <a:pt x="86" y="458"/>
                  </a:lnTo>
                  <a:lnTo>
                    <a:pt x="100" y="472"/>
                  </a:lnTo>
                  <a:lnTo>
                    <a:pt x="114" y="486"/>
                  </a:lnTo>
                  <a:lnTo>
                    <a:pt x="130" y="496"/>
                  </a:lnTo>
                  <a:lnTo>
                    <a:pt x="146" y="508"/>
                  </a:lnTo>
                  <a:lnTo>
                    <a:pt x="164" y="516"/>
                  </a:lnTo>
                  <a:lnTo>
                    <a:pt x="182" y="526"/>
                  </a:lnTo>
                  <a:lnTo>
                    <a:pt x="188" y="528"/>
                  </a:lnTo>
                  <a:lnTo>
                    <a:pt x="188" y="7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3346C605-E670-DC04-5EC6-C69328CB5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1" y="2580"/>
              <a:ext cx="114" cy="70"/>
            </a:xfrm>
            <a:custGeom>
              <a:avLst/>
              <a:gdLst>
                <a:gd name="T0" fmla="*/ 86 w 114"/>
                <a:gd name="T1" fmla="*/ 70 h 70"/>
                <a:gd name="T2" fmla="*/ 28 w 114"/>
                <a:gd name="T3" fmla="*/ 70 h 70"/>
                <a:gd name="T4" fmla="*/ 0 w 114"/>
                <a:gd name="T5" fmla="*/ 0 h 70"/>
                <a:gd name="T6" fmla="*/ 114 w 114"/>
                <a:gd name="T7" fmla="*/ 0 h 70"/>
                <a:gd name="T8" fmla="*/ 86 w 114"/>
                <a:gd name="T9" fmla="*/ 70 h 70"/>
                <a:gd name="T10" fmla="*/ 40 w 114"/>
                <a:gd name="T11" fmla="*/ 52 h 70"/>
                <a:gd name="T12" fmla="*/ 74 w 114"/>
                <a:gd name="T13" fmla="*/ 52 h 70"/>
                <a:gd name="T14" fmla="*/ 86 w 114"/>
                <a:gd name="T15" fmla="*/ 18 h 70"/>
                <a:gd name="T16" fmla="*/ 28 w 114"/>
                <a:gd name="T17" fmla="*/ 18 h 70"/>
                <a:gd name="T18" fmla="*/ 40 w 114"/>
                <a:gd name="T19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70">
                  <a:moveTo>
                    <a:pt x="86" y="70"/>
                  </a:moveTo>
                  <a:lnTo>
                    <a:pt x="28" y="70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86" y="70"/>
                  </a:lnTo>
                  <a:close/>
                  <a:moveTo>
                    <a:pt x="40" y="52"/>
                  </a:moveTo>
                  <a:lnTo>
                    <a:pt x="74" y="52"/>
                  </a:lnTo>
                  <a:lnTo>
                    <a:pt x="86" y="18"/>
                  </a:lnTo>
                  <a:lnTo>
                    <a:pt x="28" y="18"/>
                  </a:lnTo>
                  <a:lnTo>
                    <a:pt x="4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9" name="Rectangle 15">
              <a:extLst>
                <a:ext uri="{FF2B5EF4-FFF2-40B4-BE49-F238E27FC236}">
                  <a16:creationId xmlns:a16="http://schemas.microsoft.com/office/drawing/2014/main" id="{C86C39AC-A100-FAB0-2E80-03EC49857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" y="2416"/>
              <a:ext cx="314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1F0E29D7-2829-13B6-4CFB-F1B8B9DA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" y="2466"/>
              <a:ext cx="314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Rectangle 17">
              <a:extLst>
                <a:ext uri="{FF2B5EF4-FFF2-40B4-BE49-F238E27FC236}">
                  <a16:creationId xmlns:a16="http://schemas.microsoft.com/office/drawing/2014/main" id="{B33724D8-B8E6-6E20-B441-A7CC8A498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" y="2518"/>
              <a:ext cx="314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CA0D7909-5FEB-187F-3158-C237C4410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1790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Rectangle 19">
              <a:extLst>
                <a:ext uri="{FF2B5EF4-FFF2-40B4-BE49-F238E27FC236}">
                  <a16:creationId xmlns:a16="http://schemas.microsoft.com/office/drawing/2014/main" id="{5EB2C2C6-F058-5127-5A27-62719C824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" y="1896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EF8D5FD6-2F2C-B061-E783-F0B3D40C4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" y="1742"/>
              <a:ext cx="18" cy="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36F6CDBA-D5AF-7125-6A54-28B11984B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" y="1790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0D707F51-6DF4-F861-E269-E19C16E5E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1896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3148AB40-6A1D-9E0F-8F40-F1FF08DF1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" y="2236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8" name="Rectangle 24">
              <a:extLst>
                <a:ext uri="{FF2B5EF4-FFF2-40B4-BE49-F238E27FC236}">
                  <a16:creationId xmlns:a16="http://schemas.microsoft.com/office/drawing/2014/main" id="{093238E9-DF8C-298E-3BDA-C4A761915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2236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E4FECC0F-E1CC-FA75-25BC-FF14495A7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3" y="2058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0" name="Rectangle 26">
              <a:extLst>
                <a:ext uri="{FF2B5EF4-FFF2-40B4-BE49-F238E27FC236}">
                  <a16:creationId xmlns:a16="http://schemas.microsoft.com/office/drawing/2014/main" id="{D6B7863F-5F12-5191-EE50-445934484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58"/>
              <a:ext cx="18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7BC528E1-DC35-59E5-584D-A79D9DD87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9" y="2338"/>
              <a:ext cx="18" cy="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165B88CA-98AB-2EE3-3347-6DEC36412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" y="2338"/>
              <a:ext cx="18" cy="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FBA8264F-30F7-7883-5AC5-00703F7C25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7" y="1870"/>
              <a:ext cx="422" cy="420"/>
            </a:xfrm>
            <a:custGeom>
              <a:avLst/>
              <a:gdLst>
                <a:gd name="T0" fmla="*/ 172 w 422"/>
                <a:gd name="T1" fmla="*/ 372 h 420"/>
                <a:gd name="T2" fmla="*/ 124 w 422"/>
                <a:gd name="T3" fmla="*/ 352 h 420"/>
                <a:gd name="T4" fmla="*/ 68 w 422"/>
                <a:gd name="T5" fmla="*/ 298 h 420"/>
                <a:gd name="T6" fmla="*/ 48 w 422"/>
                <a:gd name="T7" fmla="*/ 248 h 420"/>
                <a:gd name="T8" fmla="*/ 48 w 422"/>
                <a:gd name="T9" fmla="*/ 170 h 420"/>
                <a:gd name="T10" fmla="*/ 68 w 422"/>
                <a:gd name="T11" fmla="*/ 122 h 420"/>
                <a:gd name="T12" fmla="*/ 124 w 422"/>
                <a:gd name="T13" fmla="*/ 68 h 420"/>
                <a:gd name="T14" fmla="*/ 172 w 422"/>
                <a:gd name="T15" fmla="*/ 48 h 420"/>
                <a:gd name="T16" fmla="*/ 250 w 422"/>
                <a:gd name="T17" fmla="*/ 48 h 420"/>
                <a:gd name="T18" fmla="*/ 298 w 422"/>
                <a:gd name="T19" fmla="*/ 68 h 420"/>
                <a:gd name="T20" fmla="*/ 354 w 422"/>
                <a:gd name="T21" fmla="*/ 122 h 420"/>
                <a:gd name="T22" fmla="*/ 374 w 422"/>
                <a:gd name="T23" fmla="*/ 170 h 420"/>
                <a:gd name="T24" fmla="*/ 374 w 422"/>
                <a:gd name="T25" fmla="*/ 248 h 420"/>
                <a:gd name="T26" fmla="*/ 354 w 422"/>
                <a:gd name="T27" fmla="*/ 298 h 420"/>
                <a:gd name="T28" fmla="*/ 298 w 422"/>
                <a:gd name="T29" fmla="*/ 352 h 420"/>
                <a:gd name="T30" fmla="*/ 250 w 422"/>
                <a:gd name="T31" fmla="*/ 372 h 420"/>
                <a:gd name="T32" fmla="*/ 232 w 422"/>
                <a:gd name="T33" fmla="*/ 402 h 420"/>
                <a:gd name="T34" fmla="*/ 240 w 422"/>
                <a:gd name="T35" fmla="*/ 356 h 420"/>
                <a:gd name="T36" fmla="*/ 282 w 422"/>
                <a:gd name="T37" fmla="*/ 340 h 420"/>
                <a:gd name="T38" fmla="*/ 332 w 422"/>
                <a:gd name="T39" fmla="*/ 360 h 420"/>
                <a:gd name="T40" fmla="*/ 334 w 422"/>
                <a:gd name="T41" fmla="*/ 294 h 420"/>
                <a:gd name="T42" fmla="*/ 348 w 422"/>
                <a:gd name="T43" fmla="*/ 266 h 420"/>
                <a:gd name="T44" fmla="*/ 358 w 422"/>
                <a:gd name="T45" fmla="*/ 230 h 420"/>
                <a:gd name="T46" fmla="*/ 358 w 422"/>
                <a:gd name="T47" fmla="*/ 188 h 420"/>
                <a:gd name="T48" fmla="*/ 354 w 422"/>
                <a:gd name="T49" fmla="*/ 166 h 420"/>
                <a:gd name="T50" fmla="*/ 334 w 422"/>
                <a:gd name="T51" fmla="*/ 126 h 420"/>
                <a:gd name="T52" fmla="*/ 332 w 422"/>
                <a:gd name="T53" fmla="*/ 60 h 420"/>
                <a:gd name="T54" fmla="*/ 294 w 422"/>
                <a:gd name="T55" fmla="*/ 86 h 420"/>
                <a:gd name="T56" fmla="*/ 254 w 422"/>
                <a:gd name="T57" fmla="*/ 68 h 420"/>
                <a:gd name="T58" fmla="*/ 232 w 422"/>
                <a:gd name="T59" fmla="*/ 18 h 420"/>
                <a:gd name="T60" fmla="*/ 182 w 422"/>
                <a:gd name="T61" fmla="*/ 64 h 420"/>
                <a:gd name="T62" fmla="*/ 154 w 422"/>
                <a:gd name="T63" fmla="*/ 72 h 420"/>
                <a:gd name="T64" fmla="*/ 122 w 422"/>
                <a:gd name="T65" fmla="*/ 90 h 420"/>
                <a:gd name="T66" fmla="*/ 92 w 422"/>
                <a:gd name="T67" fmla="*/ 120 h 420"/>
                <a:gd name="T68" fmla="*/ 80 w 422"/>
                <a:gd name="T69" fmla="*/ 140 h 420"/>
                <a:gd name="T70" fmla="*/ 64 w 422"/>
                <a:gd name="T71" fmla="*/ 182 h 420"/>
                <a:gd name="T72" fmla="*/ 18 w 422"/>
                <a:gd name="T73" fmla="*/ 230 h 420"/>
                <a:gd name="T74" fmla="*/ 64 w 422"/>
                <a:gd name="T75" fmla="*/ 238 h 420"/>
                <a:gd name="T76" fmla="*/ 80 w 422"/>
                <a:gd name="T77" fmla="*/ 280 h 420"/>
                <a:gd name="T78" fmla="*/ 60 w 422"/>
                <a:gd name="T79" fmla="*/ 330 h 420"/>
                <a:gd name="T80" fmla="*/ 128 w 422"/>
                <a:gd name="T81" fmla="*/ 332 h 420"/>
                <a:gd name="T82" fmla="*/ 154 w 422"/>
                <a:gd name="T83" fmla="*/ 348 h 420"/>
                <a:gd name="T84" fmla="*/ 190 w 422"/>
                <a:gd name="T85" fmla="*/ 358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2" h="420">
                  <a:moveTo>
                    <a:pt x="250" y="420"/>
                  </a:moveTo>
                  <a:lnTo>
                    <a:pt x="172" y="420"/>
                  </a:lnTo>
                  <a:lnTo>
                    <a:pt x="172" y="372"/>
                  </a:lnTo>
                  <a:lnTo>
                    <a:pt x="172" y="372"/>
                  </a:lnTo>
                  <a:lnTo>
                    <a:pt x="148" y="364"/>
                  </a:lnTo>
                  <a:lnTo>
                    <a:pt x="124" y="352"/>
                  </a:lnTo>
                  <a:lnTo>
                    <a:pt x="90" y="386"/>
                  </a:lnTo>
                  <a:lnTo>
                    <a:pt x="34" y="330"/>
                  </a:lnTo>
                  <a:lnTo>
                    <a:pt x="68" y="298"/>
                  </a:lnTo>
                  <a:lnTo>
                    <a:pt x="68" y="298"/>
                  </a:lnTo>
                  <a:lnTo>
                    <a:pt x="56" y="274"/>
                  </a:lnTo>
                  <a:lnTo>
                    <a:pt x="48" y="248"/>
                  </a:lnTo>
                  <a:lnTo>
                    <a:pt x="0" y="248"/>
                  </a:lnTo>
                  <a:lnTo>
                    <a:pt x="0" y="170"/>
                  </a:lnTo>
                  <a:lnTo>
                    <a:pt x="48" y="170"/>
                  </a:lnTo>
                  <a:lnTo>
                    <a:pt x="48" y="170"/>
                  </a:lnTo>
                  <a:lnTo>
                    <a:pt x="56" y="146"/>
                  </a:lnTo>
                  <a:lnTo>
                    <a:pt x="68" y="122"/>
                  </a:lnTo>
                  <a:lnTo>
                    <a:pt x="34" y="88"/>
                  </a:lnTo>
                  <a:lnTo>
                    <a:pt x="90" y="34"/>
                  </a:lnTo>
                  <a:lnTo>
                    <a:pt x="124" y="68"/>
                  </a:lnTo>
                  <a:lnTo>
                    <a:pt x="124" y="68"/>
                  </a:lnTo>
                  <a:lnTo>
                    <a:pt x="148" y="56"/>
                  </a:lnTo>
                  <a:lnTo>
                    <a:pt x="172" y="48"/>
                  </a:lnTo>
                  <a:lnTo>
                    <a:pt x="172" y="0"/>
                  </a:lnTo>
                  <a:lnTo>
                    <a:pt x="250" y="0"/>
                  </a:lnTo>
                  <a:lnTo>
                    <a:pt x="250" y="48"/>
                  </a:lnTo>
                  <a:lnTo>
                    <a:pt x="250" y="48"/>
                  </a:lnTo>
                  <a:lnTo>
                    <a:pt x="274" y="56"/>
                  </a:lnTo>
                  <a:lnTo>
                    <a:pt x="298" y="68"/>
                  </a:lnTo>
                  <a:lnTo>
                    <a:pt x="332" y="34"/>
                  </a:lnTo>
                  <a:lnTo>
                    <a:pt x="388" y="88"/>
                  </a:lnTo>
                  <a:lnTo>
                    <a:pt x="354" y="122"/>
                  </a:lnTo>
                  <a:lnTo>
                    <a:pt x="354" y="122"/>
                  </a:lnTo>
                  <a:lnTo>
                    <a:pt x="366" y="146"/>
                  </a:lnTo>
                  <a:lnTo>
                    <a:pt x="374" y="170"/>
                  </a:lnTo>
                  <a:lnTo>
                    <a:pt x="422" y="170"/>
                  </a:lnTo>
                  <a:lnTo>
                    <a:pt x="422" y="248"/>
                  </a:lnTo>
                  <a:lnTo>
                    <a:pt x="374" y="248"/>
                  </a:lnTo>
                  <a:lnTo>
                    <a:pt x="374" y="248"/>
                  </a:lnTo>
                  <a:lnTo>
                    <a:pt x="366" y="274"/>
                  </a:lnTo>
                  <a:lnTo>
                    <a:pt x="354" y="298"/>
                  </a:lnTo>
                  <a:lnTo>
                    <a:pt x="388" y="330"/>
                  </a:lnTo>
                  <a:lnTo>
                    <a:pt x="332" y="386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74" y="364"/>
                  </a:lnTo>
                  <a:lnTo>
                    <a:pt x="250" y="372"/>
                  </a:lnTo>
                  <a:lnTo>
                    <a:pt x="250" y="420"/>
                  </a:lnTo>
                  <a:close/>
                  <a:moveTo>
                    <a:pt x="190" y="402"/>
                  </a:moveTo>
                  <a:lnTo>
                    <a:pt x="232" y="402"/>
                  </a:lnTo>
                  <a:lnTo>
                    <a:pt x="232" y="358"/>
                  </a:lnTo>
                  <a:lnTo>
                    <a:pt x="240" y="356"/>
                  </a:lnTo>
                  <a:lnTo>
                    <a:pt x="240" y="356"/>
                  </a:lnTo>
                  <a:lnTo>
                    <a:pt x="254" y="352"/>
                  </a:lnTo>
                  <a:lnTo>
                    <a:pt x="268" y="348"/>
                  </a:lnTo>
                  <a:lnTo>
                    <a:pt x="282" y="340"/>
                  </a:lnTo>
                  <a:lnTo>
                    <a:pt x="294" y="332"/>
                  </a:lnTo>
                  <a:lnTo>
                    <a:pt x="300" y="328"/>
                  </a:lnTo>
                  <a:lnTo>
                    <a:pt x="332" y="360"/>
                  </a:lnTo>
                  <a:lnTo>
                    <a:pt x="362" y="330"/>
                  </a:lnTo>
                  <a:lnTo>
                    <a:pt x="330" y="300"/>
                  </a:lnTo>
                  <a:lnTo>
                    <a:pt x="334" y="294"/>
                  </a:lnTo>
                  <a:lnTo>
                    <a:pt x="334" y="294"/>
                  </a:lnTo>
                  <a:lnTo>
                    <a:pt x="342" y="280"/>
                  </a:lnTo>
                  <a:lnTo>
                    <a:pt x="348" y="266"/>
                  </a:lnTo>
                  <a:lnTo>
                    <a:pt x="354" y="252"/>
                  </a:lnTo>
                  <a:lnTo>
                    <a:pt x="358" y="238"/>
                  </a:lnTo>
                  <a:lnTo>
                    <a:pt x="358" y="230"/>
                  </a:lnTo>
                  <a:lnTo>
                    <a:pt x="404" y="230"/>
                  </a:lnTo>
                  <a:lnTo>
                    <a:pt x="404" y="188"/>
                  </a:lnTo>
                  <a:lnTo>
                    <a:pt x="358" y="188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4" y="166"/>
                  </a:lnTo>
                  <a:lnTo>
                    <a:pt x="348" y="152"/>
                  </a:lnTo>
                  <a:lnTo>
                    <a:pt x="342" y="140"/>
                  </a:lnTo>
                  <a:lnTo>
                    <a:pt x="334" y="126"/>
                  </a:lnTo>
                  <a:lnTo>
                    <a:pt x="330" y="120"/>
                  </a:lnTo>
                  <a:lnTo>
                    <a:pt x="362" y="88"/>
                  </a:lnTo>
                  <a:lnTo>
                    <a:pt x="332" y="60"/>
                  </a:lnTo>
                  <a:lnTo>
                    <a:pt x="300" y="90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82" y="78"/>
                  </a:lnTo>
                  <a:lnTo>
                    <a:pt x="268" y="72"/>
                  </a:lnTo>
                  <a:lnTo>
                    <a:pt x="254" y="68"/>
                  </a:lnTo>
                  <a:lnTo>
                    <a:pt x="240" y="64"/>
                  </a:lnTo>
                  <a:lnTo>
                    <a:pt x="232" y="62"/>
                  </a:lnTo>
                  <a:lnTo>
                    <a:pt x="232" y="18"/>
                  </a:lnTo>
                  <a:lnTo>
                    <a:pt x="190" y="18"/>
                  </a:lnTo>
                  <a:lnTo>
                    <a:pt x="190" y="62"/>
                  </a:lnTo>
                  <a:lnTo>
                    <a:pt x="182" y="64"/>
                  </a:lnTo>
                  <a:lnTo>
                    <a:pt x="182" y="64"/>
                  </a:lnTo>
                  <a:lnTo>
                    <a:pt x="168" y="68"/>
                  </a:lnTo>
                  <a:lnTo>
                    <a:pt x="154" y="72"/>
                  </a:lnTo>
                  <a:lnTo>
                    <a:pt x="140" y="78"/>
                  </a:lnTo>
                  <a:lnTo>
                    <a:pt x="128" y="86"/>
                  </a:lnTo>
                  <a:lnTo>
                    <a:pt x="122" y="90"/>
                  </a:lnTo>
                  <a:lnTo>
                    <a:pt x="90" y="60"/>
                  </a:lnTo>
                  <a:lnTo>
                    <a:pt x="60" y="88"/>
                  </a:lnTo>
                  <a:lnTo>
                    <a:pt x="92" y="120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0" y="140"/>
                  </a:lnTo>
                  <a:lnTo>
                    <a:pt x="74" y="152"/>
                  </a:lnTo>
                  <a:lnTo>
                    <a:pt x="68" y="166"/>
                  </a:lnTo>
                  <a:lnTo>
                    <a:pt x="64" y="182"/>
                  </a:lnTo>
                  <a:lnTo>
                    <a:pt x="64" y="188"/>
                  </a:lnTo>
                  <a:lnTo>
                    <a:pt x="18" y="188"/>
                  </a:lnTo>
                  <a:lnTo>
                    <a:pt x="18" y="230"/>
                  </a:lnTo>
                  <a:lnTo>
                    <a:pt x="64" y="230"/>
                  </a:lnTo>
                  <a:lnTo>
                    <a:pt x="64" y="238"/>
                  </a:lnTo>
                  <a:lnTo>
                    <a:pt x="64" y="238"/>
                  </a:lnTo>
                  <a:lnTo>
                    <a:pt x="68" y="252"/>
                  </a:lnTo>
                  <a:lnTo>
                    <a:pt x="74" y="266"/>
                  </a:lnTo>
                  <a:lnTo>
                    <a:pt x="80" y="280"/>
                  </a:lnTo>
                  <a:lnTo>
                    <a:pt x="88" y="294"/>
                  </a:lnTo>
                  <a:lnTo>
                    <a:pt x="92" y="300"/>
                  </a:lnTo>
                  <a:lnTo>
                    <a:pt x="60" y="330"/>
                  </a:lnTo>
                  <a:lnTo>
                    <a:pt x="90" y="360"/>
                  </a:lnTo>
                  <a:lnTo>
                    <a:pt x="122" y="328"/>
                  </a:lnTo>
                  <a:lnTo>
                    <a:pt x="128" y="332"/>
                  </a:lnTo>
                  <a:lnTo>
                    <a:pt x="128" y="332"/>
                  </a:lnTo>
                  <a:lnTo>
                    <a:pt x="140" y="340"/>
                  </a:lnTo>
                  <a:lnTo>
                    <a:pt x="154" y="348"/>
                  </a:lnTo>
                  <a:lnTo>
                    <a:pt x="168" y="352"/>
                  </a:lnTo>
                  <a:lnTo>
                    <a:pt x="182" y="356"/>
                  </a:lnTo>
                  <a:lnTo>
                    <a:pt x="190" y="358"/>
                  </a:lnTo>
                  <a:lnTo>
                    <a:pt x="190" y="4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61F83691-211F-D6EB-375F-3CE65663D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7" y="1968"/>
              <a:ext cx="222" cy="224"/>
            </a:xfrm>
            <a:custGeom>
              <a:avLst/>
              <a:gdLst>
                <a:gd name="T0" fmla="*/ 112 w 222"/>
                <a:gd name="T1" fmla="*/ 224 h 224"/>
                <a:gd name="T2" fmla="*/ 68 w 222"/>
                <a:gd name="T3" fmla="*/ 214 h 224"/>
                <a:gd name="T4" fmla="*/ 32 w 222"/>
                <a:gd name="T5" fmla="*/ 190 h 224"/>
                <a:gd name="T6" fmla="*/ 8 w 222"/>
                <a:gd name="T7" fmla="*/ 156 h 224"/>
                <a:gd name="T8" fmla="*/ 0 w 222"/>
                <a:gd name="T9" fmla="*/ 112 h 224"/>
                <a:gd name="T10" fmla="*/ 2 w 222"/>
                <a:gd name="T11" fmla="*/ 90 h 224"/>
                <a:gd name="T12" fmla="*/ 18 w 222"/>
                <a:gd name="T13" fmla="*/ 50 h 224"/>
                <a:gd name="T14" fmla="*/ 48 w 222"/>
                <a:gd name="T15" fmla="*/ 20 h 224"/>
                <a:gd name="T16" fmla="*/ 88 w 222"/>
                <a:gd name="T17" fmla="*/ 2 h 224"/>
                <a:gd name="T18" fmla="*/ 112 w 222"/>
                <a:gd name="T19" fmla="*/ 0 h 224"/>
                <a:gd name="T20" fmla="*/ 154 w 222"/>
                <a:gd name="T21" fmla="*/ 10 h 224"/>
                <a:gd name="T22" fmla="*/ 190 w 222"/>
                <a:gd name="T23" fmla="*/ 34 h 224"/>
                <a:gd name="T24" fmla="*/ 214 w 222"/>
                <a:gd name="T25" fmla="*/ 68 h 224"/>
                <a:gd name="T26" fmla="*/ 222 w 222"/>
                <a:gd name="T27" fmla="*/ 112 h 224"/>
                <a:gd name="T28" fmla="*/ 220 w 222"/>
                <a:gd name="T29" fmla="*/ 134 h 224"/>
                <a:gd name="T30" fmla="*/ 204 w 222"/>
                <a:gd name="T31" fmla="*/ 174 h 224"/>
                <a:gd name="T32" fmla="*/ 174 w 222"/>
                <a:gd name="T33" fmla="*/ 204 h 224"/>
                <a:gd name="T34" fmla="*/ 134 w 222"/>
                <a:gd name="T35" fmla="*/ 220 h 224"/>
                <a:gd name="T36" fmla="*/ 112 w 222"/>
                <a:gd name="T37" fmla="*/ 224 h 224"/>
                <a:gd name="T38" fmla="*/ 112 w 222"/>
                <a:gd name="T39" fmla="*/ 18 h 224"/>
                <a:gd name="T40" fmla="*/ 74 w 222"/>
                <a:gd name="T41" fmla="*/ 26 h 224"/>
                <a:gd name="T42" fmla="*/ 46 w 222"/>
                <a:gd name="T43" fmla="*/ 46 h 224"/>
                <a:gd name="T44" fmla="*/ 26 w 222"/>
                <a:gd name="T45" fmla="*/ 76 h 224"/>
                <a:gd name="T46" fmla="*/ 18 w 222"/>
                <a:gd name="T47" fmla="*/ 112 h 224"/>
                <a:gd name="T48" fmla="*/ 20 w 222"/>
                <a:gd name="T49" fmla="*/ 130 h 224"/>
                <a:gd name="T50" fmla="*/ 34 w 222"/>
                <a:gd name="T51" fmla="*/ 164 h 224"/>
                <a:gd name="T52" fmla="*/ 58 w 222"/>
                <a:gd name="T53" fmla="*/ 190 h 224"/>
                <a:gd name="T54" fmla="*/ 92 w 222"/>
                <a:gd name="T55" fmla="*/ 204 h 224"/>
                <a:gd name="T56" fmla="*/ 112 w 222"/>
                <a:gd name="T57" fmla="*/ 206 h 224"/>
                <a:gd name="T58" fmla="*/ 148 w 222"/>
                <a:gd name="T59" fmla="*/ 198 h 224"/>
                <a:gd name="T60" fmla="*/ 178 w 222"/>
                <a:gd name="T61" fmla="*/ 178 h 224"/>
                <a:gd name="T62" fmla="*/ 198 w 222"/>
                <a:gd name="T63" fmla="*/ 148 h 224"/>
                <a:gd name="T64" fmla="*/ 204 w 222"/>
                <a:gd name="T65" fmla="*/ 112 h 224"/>
                <a:gd name="T66" fmla="*/ 202 w 222"/>
                <a:gd name="T67" fmla="*/ 92 h 224"/>
                <a:gd name="T68" fmla="*/ 188 w 222"/>
                <a:gd name="T69" fmla="*/ 60 h 224"/>
                <a:gd name="T70" fmla="*/ 164 w 222"/>
                <a:gd name="T71" fmla="*/ 34 h 224"/>
                <a:gd name="T72" fmla="*/ 130 w 222"/>
                <a:gd name="T73" fmla="*/ 20 h 224"/>
                <a:gd name="T74" fmla="*/ 112 w 222"/>
                <a:gd name="T75" fmla="*/ 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2" h="224">
                  <a:moveTo>
                    <a:pt x="112" y="224"/>
                  </a:moveTo>
                  <a:lnTo>
                    <a:pt x="112" y="224"/>
                  </a:lnTo>
                  <a:lnTo>
                    <a:pt x="88" y="220"/>
                  </a:lnTo>
                  <a:lnTo>
                    <a:pt x="68" y="214"/>
                  </a:lnTo>
                  <a:lnTo>
                    <a:pt x="48" y="204"/>
                  </a:lnTo>
                  <a:lnTo>
                    <a:pt x="32" y="190"/>
                  </a:lnTo>
                  <a:lnTo>
                    <a:pt x="18" y="174"/>
                  </a:lnTo>
                  <a:lnTo>
                    <a:pt x="8" y="156"/>
                  </a:lnTo>
                  <a:lnTo>
                    <a:pt x="2" y="13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2" y="90"/>
                  </a:lnTo>
                  <a:lnTo>
                    <a:pt x="8" y="68"/>
                  </a:lnTo>
                  <a:lnTo>
                    <a:pt x="18" y="50"/>
                  </a:lnTo>
                  <a:lnTo>
                    <a:pt x="32" y="34"/>
                  </a:lnTo>
                  <a:lnTo>
                    <a:pt x="48" y="20"/>
                  </a:lnTo>
                  <a:lnTo>
                    <a:pt x="68" y="10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4" y="2"/>
                  </a:lnTo>
                  <a:lnTo>
                    <a:pt x="154" y="10"/>
                  </a:lnTo>
                  <a:lnTo>
                    <a:pt x="174" y="20"/>
                  </a:lnTo>
                  <a:lnTo>
                    <a:pt x="190" y="34"/>
                  </a:lnTo>
                  <a:lnTo>
                    <a:pt x="204" y="50"/>
                  </a:lnTo>
                  <a:lnTo>
                    <a:pt x="214" y="68"/>
                  </a:lnTo>
                  <a:lnTo>
                    <a:pt x="220" y="90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0" y="134"/>
                  </a:lnTo>
                  <a:lnTo>
                    <a:pt x="214" y="156"/>
                  </a:lnTo>
                  <a:lnTo>
                    <a:pt x="204" y="174"/>
                  </a:lnTo>
                  <a:lnTo>
                    <a:pt x="190" y="190"/>
                  </a:lnTo>
                  <a:lnTo>
                    <a:pt x="174" y="204"/>
                  </a:lnTo>
                  <a:lnTo>
                    <a:pt x="154" y="214"/>
                  </a:lnTo>
                  <a:lnTo>
                    <a:pt x="134" y="220"/>
                  </a:lnTo>
                  <a:lnTo>
                    <a:pt x="112" y="224"/>
                  </a:lnTo>
                  <a:lnTo>
                    <a:pt x="112" y="224"/>
                  </a:lnTo>
                  <a:close/>
                  <a:moveTo>
                    <a:pt x="112" y="18"/>
                  </a:moveTo>
                  <a:lnTo>
                    <a:pt x="112" y="18"/>
                  </a:lnTo>
                  <a:lnTo>
                    <a:pt x="92" y="20"/>
                  </a:lnTo>
                  <a:lnTo>
                    <a:pt x="74" y="26"/>
                  </a:lnTo>
                  <a:lnTo>
                    <a:pt x="58" y="34"/>
                  </a:lnTo>
                  <a:lnTo>
                    <a:pt x="46" y="46"/>
                  </a:lnTo>
                  <a:lnTo>
                    <a:pt x="34" y="60"/>
                  </a:lnTo>
                  <a:lnTo>
                    <a:pt x="26" y="76"/>
                  </a:lnTo>
                  <a:lnTo>
                    <a:pt x="20" y="92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20" y="130"/>
                  </a:lnTo>
                  <a:lnTo>
                    <a:pt x="26" y="148"/>
                  </a:lnTo>
                  <a:lnTo>
                    <a:pt x="34" y="164"/>
                  </a:lnTo>
                  <a:lnTo>
                    <a:pt x="46" y="178"/>
                  </a:lnTo>
                  <a:lnTo>
                    <a:pt x="58" y="190"/>
                  </a:lnTo>
                  <a:lnTo>
                    <a:pt x="74" y="198"/>
                  </a:lnTo>
                  <a:lnTo>
                    <a:pt x="92" y="204"/>
                  </a:lnTo>
                  <a:lnTo>
                    <a:pt x="112" y="206"/>
                  </a:lnTo>
                  <a:lnTo>
                    <a:pt x="112" y="206"/>
                  </a:lnTo>
                  <a:lnTo>
                    <a:pt x="130" y="204"/>
                  </a:lnTo>
                  <a:lnTo>
                    <a:pt x="148" y="198"/>
                  </a:lnTo>
                  <a:lnTo>
                    <a:pt x="164" y="190"/>
                  </a:lnTo>
                  <a:lnTo>
                    <a:pt x="178" y="178"/>
                  </a:lnTo>
                  <a:lnTo>
                    <a:pt x="188" y="164"/>
                  </a:lnTo>
                  <a:lnTo>
                    <a:pt x="198" y="148"/>
                  </a:lnTo>
                  <a:lnTo>
                    <a:pt x="202" y="130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2" y="92"/>
                  </a:lnTo>
                  <a:lnTo>
                    <a:pt x="198" y="76"/>
                  </a:lnTo>
                  <a:lnTo>
                    <a:pt x="188" y="60"/>
                  </a:lnTo>
                  <a:lnTo>
                    <a:pt x="178" y="46"/>
                  </a:lnTo>
                  <a:lnTo>
                    <a:pt x="164" y="34"/>
                  </a:lnTo>
                  <a:lnTo>
                    <a:pt x="148" y="26"/>
                  </a:lnTo>
                  <a:lnTo>
                    <a:pt x="130" y="20"/>
                  </a:lnTo>
                  <a:lnTo>
                    <a:pt x="112" y="18"/>
                  </a:lnTo>
                  <a:lnTo>
                    <a:pt x="1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59CBC74E-03CB-411B-B7FE-1601CAFF65A9}"/>
              </a:ext>
            </a:extLst>
          </p:cNvPr>
          <p:cNvSpPr/>
          <p:nvPr/>
        </p:nvSpPr>
        <p:spPr>
          <a:xfrm>
            <a:off x="6574241" y="2399522"/>
            <a:ext cx="2384436" cy="497427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C75AA8-55B2-D9A1-5B41-99B8A55A0312}"/>
              </a:ext>
            </a:extLst>
          </p:cNvPr>
          <p:cNvCxnSpPr>
            <a:cxnSpLocks/>
          </p:cNvCxnSpPr>
          <p:nvPr/>
        </p:nvCxnSpPr>
        <p:spPr>
          <a:xfrm>
            <a:off x="6283360" y="908518"/>
            <a:ext cx="0" cy="5447832"/>
          </a:xfrm>
          <a:prstGeom prst="line">
            <a:avLst/>
          </a:prstGeom>
          <a:ln w="9525">
            <a:solidFill>
              <a:schemeClr val="accent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25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A2151FD-E731-372A-1E53-57BE8BC63378}"/>
              </a:ext>
            </a:extLst>
          </p:cNvPr>
          <p:cNvSpPr/>
          <p:nvPr/>
        </p:nvSpPr>
        <p:spPr>
          <a:xfrm>
            <a:off x="10111110" y="1260043"/>
            <a:ext cx="1996529" cy="465653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0" dirty="0">
              <a:latin typeface="Calibri" panose="020F0502020204030204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0" dirty="0">
              <a:latin typeface="Calibri" panose="020F0502020204030204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0" dirty="0">
              <a:latin typeface="Calibri" panose="020F0502020204030204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0" dirty="0">
              <a:latin typeface="Calibri" panose="020F0502020204030204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0" dirty="0">
              <a:latin typeface="Calibri" panose="020F0502020204030204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0" dirty="0">
              <a:latin typeface="Calibri" panose="020F0502020204030204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Science Engineering &amp; Technology Skills</a:t>
            </a:r>
            <a:endParaRPr lang="en-US" sz="1400" kern="0" dirty="0">
              <a:latin typeface="Calibri" panose="020F0502020204030204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Media, Entertainment &amp; Communication Skills </a:t>
            </a: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400" kern="0" dirty="0">
                <a:latin typeface="Calibri" panose="020F0502020204030204"/>
              </a:rPr>
            </a:br>
            <a:r>
              <a:rPr lang="en-US" sz="1400" kern="0" dirty="0">
                <a:latin typeface="Calibri" panose="020F0502020204030204"/>
              </a:rPr>
              <a:t>Interdisciplinary Skills</a:t>
            </a: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400" kern="0" dirty="0">
                <a:latin typeface="Calibri" panose="020F0502020204030204"/>
              </a:rPr>
            </a:br>
            <a:r>
              <a:rPr lang="en-US" sz="1400" kern="0" dirty="0">
                <a:latin typeface="Calibri" panose="020F0502020204030204"/>
              </a:rPr>
              <a:t>Humanities Skills</a:t>
            </a: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latin typeface="Calibri" panose="020F0502020204030204"/>
              </a:rPr>
              <a:t>Commerce &amp; Management Skills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0" dirty="0">
              <a:latin typeface="Calibri" panose="020F0502020204030204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0" dirty="0">
              <a:latin typeface="Calibri" panose="020F0502020204030204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75CE1-EE85-C45C-638B-F2369375AC5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07735" y="631870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715D9-9A0C-4105-CF39-EAE78D3C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2" y="26824"/>
            <a:ext cx="12076210" cy="670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E210B2-89B1-F7ED-FD4C-44D153A2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05" y="88123"/>
            <a:ext cx="5776309" cy="70757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Key Schemes under SEEID</a:t>
            </a:r>
            <a:endParaRPr lang="en-IN" sz="4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550D9F-394A-F442-3DA5-8FA304CEC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454" y="174170"/>
            <a:ext cx="1524503" cy="431961"/>
          </a:xfrm>
          <a:prstGeom prst="rect">
            <a:avLst/>
          </a:prstGeom>
        </p:spPr>
      </p:pic>
      <p:pic>
        <p:nvPicPr>
          <p:cNvPr id="2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37274B72-098F-06CB-C8A6-7A1ED7136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38704" y="84515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59A2F4-266E-5CC0-DDE0-B1540B318033}"/>
              </a:ext>
            </a:extLst>
          </p:cNvPr>
          <p:cNvSpPr/>
          <p:nvPr/>
        </p:nvSpPr>
        <p:spPr>
          <a:xfrm>
            <a:off x="21772" y="1231793"/>
            <a:ext cx="2336504" cy="465653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4" tIns="0" rIns="91344" bIns="43155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PMKVY 2.0 CSSM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20940-4724-F923-113A-E8DF0B32B17B}"/>
              </a:ext>
            </a:extLst>
          </p:cNvPr>
          <p:cNvSpPr/>
          <p:nvPr/>
        </p:nvSpPr>
        <p:spPr>
          <a:xfrm>
            <a:off x="21772" y="1260044"/>
            <a:ext cx="2336504" cy="1797069"/>
          </a:xfrm>
          <a:prstGeom prst="rect">
            <a:avLst/>
          </a:prstGeom>
          <a:solidFill>
            <a:srgbClr val="418A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15CC2-AD4A-986E-3E98-D5073B5EC962}"/>
              </a:ext>
            </a:extLst>
          </p:cNvPr>
          <p:cNvCxnSpPr>
            <a:cxnSpLocks/>
          </p:cNvCxnSpPr>
          <p:nvPr/>
        </p:nvCxnSpPr>
        <p:spPr>
          <a:xfrm flipH="1">
            <a:off x="2747695" y="3631172"/>
            <a:ext cx="1923047" cy="0"/>
          </a:xfrm>
          <a:prstGeom prst="line">
            <a:avLst/>
          </a:prstGeom>
          <a:noFill/>
          <a:ln w="28575" cap="rnd" cmpd="sng" algn="ctr">
            <a:solidFill>
              <a:srgbClr val="000000">
                <a:lumMod val="25000"/>
                <a:lumOff val="75000"/>
              </a:srgbClr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E0D172-0B90-179A-192C-0FDB35F25CA4}"/>
              </a:ext>
            </a:extLst>
          </p:cNvPr>
          <p:cNvCxnSpPr>
            <a:cxnSpLocks/>
          </p:cNvCxnSpPr>
          <p:nvPr/>
        </p:nvCxnSpPr>
        <p:spPr>
          <a:xfrm flipH="1">
            <a:off x="2747695" y="4096086"/>
            <a:ext cx="1923047" cy="0"/>
          </a:xfrm>
          <a:prstGeom prst="line">
            <a:avLst/>
          </a:prstGeom>
          <a:noFill/>
          <a:ln w="28575" cap="rnd" cmpd="sng" algn="ctr">
            <a:solidFill>
              <a:srgbClr val="000000">
                <a:lumMod val="25000"/>
                <a:lumOff val="75000"/>
              </a:srgbClr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39C820-B95A-34A2-0FC6-0B14632F308E}"/>
              </a:ext>
            </a:extLst>
          </p:cNvPr>
          <p:cNvSpPr txBox="1"/>
          <p:nvPr/>
        </p:nvSpPr>
        <p:spPr>
          <a:xfrm>
            <a:off x="83822" y="2263214"/>
            <a:ext cx="2197863" cy="4135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795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MSSDS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6955AF-9B71-7F0F-F6BA-9B3D08C24B32}"/>
              </a:ext>
            </a:extLst>
          </p:cNvPr>
          <p:cNvSpPr/>
          <p:nvPr/>
        </p:nvSpPr>
        <p:spPr>
          <a:xfrm>
            <a:off x="2540966" y="1302904"/>
            <a:ext cx="2336504" cy="465653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B9BF9-2249-09BE-46FF-1D51F2653969}"/>
              </a:ext>
            </a:extLst>
          </p:cNvPr>
          <p:cNvSpPr/>
          <p:nvPr/>
        </p:nvSpPr>
        <p:spPr>
          <a:xfrm>
            <a:off x="2540966" y="1260044"/>
            <a:ext cx="2336504" cy="1797069"/>
          </a:xfrm>
          <a:prstGeom prst="rect">
            <a:avLst/>
          </a:prstGeom>
          <a:solidFill>
            <a:srgbClr val="A6B72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05F3D-C109-EDA5-DB4D-D88B440292DA}"/>
              </a:ext>
            </a:extLst>
          </p:cNvPr>
          <p:cNvSpPr txBox="1"/>
          <p:nvPr/>
        </p:nvSpPr>
        <p:spPr>
          <a:xfrm>
            <a:off x="2624708" y="2366602"/>
            <a:ext cx="2197863" cy="30745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79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8455E0-8B78-C432-F331-9305A5BC65C4}"/>
              </a:ext>
            </a:extLst>
          </p:cNvPr>
          <p:cNvSpPr/>
          <p:nvPr/>
        </p:nvSpPr>
        <p:spPr>
          <a:xfrm>
            <a:off x="5089006" y="1260043"/>
            <a:ext cx="2336504" cy="465653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FABBC8-B4CA-1567-86BA-58F06304FDB2}"/>
              </a:ext>
            </a:extLst>
          </p:cNvPr>
          <p:cNvSpPr/>
          <p:nvPr/>
        </p:nvSpPr>
        <p:spPr>
          <a:xfrm>
            <a:off x="5089006" y="1260044"/>
            <a:ext cx="2336504" cy="1797069"/>
          </a:xfrm>
          <a:prstGeom prst="rect">
            <a:avLst/>
          </a:prstGeom>
          <a:solidFill>
            <a:srgbClr val="F69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6606A-AC5D-9AB2-1446-31E03F38944E}"/>
              </a:ext>
            </a:extLst>
          </p:cNvPr>
          <p:cNvGrpSpPr/>
          <p:nvPr/>
        </p:nvGrpSpPr>
        <p:grpSpPr>
          <a:xfrm>
            <a:off x="287139" y="3079133"/>
            <a:ext cx="1734337" cy="2581763"/>
            <a:chOff x="4526884" y="3950540"/>
            <a:chExt cx="1736144" cy="1627955"/>
          </a:xfrm>
        </p:grpSpPr>
        <p:sp>
          <p:nvSpPr>
            <p:cNvPr id="19" name="Inhaltsplatzhalter 4">
              <a:extLst>
                <a:ext uri="{FF2B5EF4-FFF2-40B4-BE49-F238E27FC236}">
                  <a16:creationId xmlns:a16="http://schemas.microsoft.com/office/drawing/2014/main" id="{F40CCC77-9204-F742-8039-6DC0AE9E0BC1}"/>
                </a:ext>
              </a:extLst>
            </p:cNvPr>
            <p:cNvSpPr txBox="1">
              <a:spLocks/>
            </p:cNvSpPr>
            <p:nvPr/>
          </p:nvSpPr>
          <p:spPr>
            <a:xfrm>
              <a:off x="4582675" y="3950540"/>
              <a:ext cx="1624563" cy="1744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2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79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0" name="Inhaltsplatzhalter 4">
              <a:extLst>
                <a:ext uri="{FF2B5EF4-FFF2-40B4-BE49-F238E27FC236}">
                  <a16:creationId xmlns:a16="http://schemas.microsoft.com/office/drawing/2014/main" id="{14974A38-943D-13E9-9242-9CFCD2749099}"/>
                </a:ext>
              </a:extLst>
            </p:cNvPr>
            <p:cNvSpPr txBox="1">
              <a:spLocks/>
            </p:cNvSpPr>
            <p:nvPr/>
          </p:nvSpPr>
          <p:spPr>
            <a:xfrm>
              <a:off x="4526884" y="4633672"/>
              <a:ext cx="1736144" cy="1744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2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79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" name="Inhaltsplatzhalter 4">
              <a:extLst>
                <a:ext uri="{FF2B5EF4-FFF2-40B4-BE49-F238E27FC236}">
                  <a16:creationId xmlns:a16="http://schemas.microsoft.com/office/drawing/2014/main" id="{6627443E-C2AA-2A3B-3DBA-890C7875A301}"/>
                </a:ext>
              </a:extLst>
            </p:cNvPr>
            <p:cNvSpPr txBox="1">
              <a:spLocks/>
            </p:cNvSpPr>
            <p:nvPr/>
          </p:nvSpPr>
          <p:spPr>
            <a:xfrm>
              <a:off x="4598614" y="5404093"/>
              <a:ext cx="1645507" cy="1744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2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79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0D9EA1-B7B7-83F2-6DCC-75FE50AAF2C9}"/>
              </a:ext>
            </a:extLst>
          </p:cNvPr>
          <p:cNvGrpSpPr/>
          <p:nvPr/>
        </p:nvGrpSpPr>
        <p:grpSpPr>
          <a:xfrm>
            <a:off x="2697363" y="3235387"/>
            <a:ext cx="2010546" cy="2528942"/>
            <a:chOff x="4382050" y="4260785"/>
            <a:chExt cx="2012641" cy="1320237"/>
          </a:xfrm>
        </p:grpSpPr>
        <p:sp>
          <p:nvSpPr>
            <p:cNvPr id="23" name="Inhaltsplatzhalter 4">
              <a:extLst>
                <a:ext uri="{FF2B5EF4-FFF2-40B4-BE49-F238E27FC236}">
                  <a16:creationId xmlns:a16="http://schemas.microsoft.com/office/drawing/2014/main" id="{C8DF434C-0E2B-4B72-DF59-27A29176799C}"/>
                </a:ext>
              </a:extLst>
            </p:cNvPr>
            <p:cNvSpPr txBox="1">
              <a:spLocks/>
            </p:cNvSpPr>
            <p:nvPr/>
          </p:nvSpPr>
          <p:spPr>
            <a:xfrm>
              <a:off x="4616275" y="4260785"/>
              <a:ext cx="1525606" cy="13001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2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99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IN" sz="179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19A1CF6-5C91-BA09-2E66-4E314B931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9640" y="4572098"/>
              <a:ext cx="1925051" cy="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  <a:headEnd type="none" w="lg" len="lg"/>
              <a:tailEnd type="none" w="lg" len="lg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1812D3-DFD0-0063-8988-17A104D22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4233" y="4923587"/>
              <a:ext cx="1925051" cy="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  <a:headEnd type="none" w="lg" len="lg"/>
              <a:tailEnd type="none" w="lg" len="lg"/>
            </a:ln>
            <a:effectLst/>
          </p:spPr>
        </p:cxnSp>
        <p:sp>
          <p:nvSpPr>
            <p:cNvPr id="26" name="Inhaltsplatzhalter 4">
              <a:extLst>
                <a:ext uri="{FF2B5EF4-FFF2-40B4-BE49-F238E27FC236}">
                  <a16:creationId xmlns:a16="http://schemas.microsoft.com/office/drawing/2014/main" id="{41D70E70-B220-4BC0-3CD1-9A4FDE42C10F}"/>
                </a:ext>
              </a:extLst>
            </p:cNvPr>
            <p:cNvSpPr txBox="1">
              <a:spLocks/>
            </p:cNvSpPr>
            <p:nvPr/>
          </p:nvSpPr>
          <p:spPr>
            <a:xfrm>
              <a:off x="4534355" y="4498485"/>
              <a:ext cx="1684808" cy="1220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213" rtl="0" eaLnBrk="1" fontAlgn="auto" latinLnBrk="0" hangingPunct="1">
                <a:lnSpc>
                  <a:spcPts val="1798"/>
                </a:lnSpc>
                <a:spcBef>
                  <a:spcPts val="0"/>
                </a:spcBef>
                <a:spcAft>
                  <a:spcPts val="999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79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7" name="Inhaltsplatzhalter 4">
              <a:extLst>
                <a:ext uri="{FF2B5EF4-FFF2-40B4-BE49-F238E27FC236}">
                  <a16:creationId xmlns:a16="http://schemas.microsoft.com/office/drawing/2014/main" id="{787E9947-3084-3B17-D28F-570D6A21F319}"/>
                </a:ext>
              </a:extLst>
            </p:cNvPr>
            <p:cNvSpPr txBox="1">
              <a:spLocks/>
            </p:cNvSpPr>
            <p:nvPr/>
          </p:nvSpPr>
          <p:spPr>
            <a:xfrm>
              <a:off x="4382050" y="4966983"/>
              <a:ext cx="2012641" cy="1300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21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99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IN" sz="179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F811427-BA15-C88A-7606-60B32DBA9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4234" y="5581022"/>
              <a:ext cx="1925051" cy="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  <a:headEnd type="none" w="lg" len="lg"/>
              <a:tailEnd type="none" w="lg" len="lg"/>
            </a:ln>
            <a:effectLst/>
          </p:spPr>
        </p:cxnSp>
      </p:grpSp>
      <p:sp>
        <p:nvSpPr>
          <p:cNvPr id="29" name="Freeform 226">
            <a:extLst>
              <a:ext uri="{FF2B5EF4-FFF2-40B4-BE49-F238E27FC236}">
                <a16:creationId xmlns:a16="http://schemas.microsoft.com/office/drawing/2014/main" id="{7C573816-C4B8-1CB7-BBBC-2DC2ED680E2B}"/>
              </a:ext>
            </a:extLst>
          </p:cNvPr>
          <p:cNvSpPr>
            <a:spLocks noEditPoints="1"/>
          </p:cNvSpPr>
          <p:nvPr/>
        </p:nvSpPr>
        <p:spPr bwMode="auto">
          <a:xfrm>
            <a:off x="895872" y="1555249"/>
            <a:ext cx="588303" cy="443245"/>
          </a:xfrm>
          <a:custGeom>
            <a:avLst/>
            <a:gdLst/>
            <a:ahLst/>
            <a:cxnLst>
              <a:cxn ang="0">
                <a:pos x="184" y="164"/>
              </a:cxn>
              <a:cxn ang="0">
                <a:pos x="232" y="116"/>
              </a:cxn>
              <a:cxn ang="0">
                <a:pos x="217" y="87"/>
              </a:cxn>
              <a:cxn ang="0">
                <a:pos x="215" y="85"/>
              </a:cxn>
              <a:cxn ang="0">
                <a:pos x="212" y="84"/>
              </a:cxn>
              <a:cxn ang="0">
                <a:pos x="209" y="83"/>
              </a:cxn>
              <a:cxn ang="0">
                <a:pos x="206" y="81"/>
              </a:cxn>
              <a:cxn ang="0">
                <a:pos x="203" y="81"/>
              </a:cxn>
              <a:cxn ang="0">
                <a:pos x="200" y="80"/>
              </a:cxn>
              <a:cxn ang="0">
                <a:pos x="195" y="80"/>
              </a:cxn>
              <a:cxn ang="0">
                <a:pos x="193" y="73"/>
              </a:cxn>
              <a:cxn ang="0">
                <a:pos x="191" y="67"/>
              </a:cxn>
              <a:cxn ang="0">
                <a:pos x="189" y="61"/>
              </a:cxn>
              <a:cxn ang="0">
                <a:pos x="128" y="24"/>
              </a:cxn>
              <a:cxn ang="0">
                <a:pos x="67" y="61"/>
              </a:cxn>
              <a:cxn ang="0">
                <a:pos x="65" y="67"/>
              </a:cxn>
              <a:cxn ang="0">
                <a:pos x="63" y="73"/>
              </a:cxn>
              <a:cxn ang="0">
                <a:pos x="61" y="80"/>
              </a:cxn>
              <a:cxn ang="0">
                <a:pos x="56" y="80"/>
              </a:cxn>
              <a:cxn ang="0">
                <a:pos x="53" y="81"/>
              </a:cxn>
              <a:cxn ang="0">
                <a:pos x="50" y="81"/>
              </a:cxn>
              <a:cxn ang="0">
                <a:pos x="47" y="83"/>
              </a:cxn>
              <a:cxn ang="0">
                <a:pos x="44" y="84"/>
              </a:cxn>
              <a:cxn ang="0">
                <a:pos x="41" y="85"/>
              </a:cxn>
              <a:cxn ang="0">
                <a:pos x="39" y="87"/>
              </a:cxn>
              <a:cxn ang="0">
                <a:pos x="24" y="116"/>
              </a:cxn>
              <a:cxn ang="0">
                <a:pos x="72" y="164"/>
              </a:cxn>
              <a:cxn ang="0">
                <a:pos x="0" y="116"/>
              </a:cxn>
              <a:cxn ang="0">
                <a:pos x="128" y="0"/>
              </a:cxn>
              <a:cxn ang="0">
                <a:pos x="256" y="116"/>
              </a:cxn>
              <a:cxn ang="0">
                <a:pos x="96" y="152"/>
              </a:cxn>
              <a:cxn ang="0">
                <a:pos x="126" y="177"/>
              </a:cxn>
              <a:cxn ang="0">
                <a:pos x="172" y="120"/>
              </a:cxn>
              <a:cxn ang="0">
                <a:pos x="182" y="139"/>
              </a:cxn>
              <a:cxn ang="0">
                <a:pos x="128" y="208"/>
              </a:cxn>
              <a:cxn ang="0">
                <a:pos x="88" y="172"/>
              </a:cxn>
              <a:cxn ang="0">
                <a:pos x="96" y="152"/>
              </a:cxn>
            </a:cxnLst>
            <a:rect l="0" t="0" r="r" b="b"/>
            <a:pathLst>
              <a:path w="256" h="208">
                <a:moveTo>
                  <a:pt x="196" y="176"/>
                </a:moveTo>
                <a:cubicBezTo>
                  <a:pt x="189" y="176"/>
                  <a:pt x="184" y="171"/>
                  <a:pt x="184" y="164"/>
                </a:cubicBezTo>
                <a:cubicBezTo>
                  <a:pt x="184" y="157"/>
                  <a:pt x="189" y="152"/>
                  <a:pt x="196" y="152"/>
                </a:cubicBezTo>
                <a:cubicBezTo>
                  <a:pt x="216" y="152"/>
                  <a:pt x="232" y="136"/>
                  <a:pt x="232" y="116"/>
                </a:cubicBezTo>
                <a:cubicBezTo>
                  <a:pt x="232" y="105"/>
                  <a:pt x="227" y="96"/>
                  <a:pt x="220" y="89"/>
                </a:cubicBezTo>
                <a:cubicBezTo>
                  <a:pt x="219" y="88"/>
                  <a:pt x="218" y="88"/>
                  <a:pt x="217" y="87"/>
                </a:cubicBezTo>
                <a:cubicBezTo>
                  <a:pt x="217" y="87"/>
                  <a:pt x="217" y="87"/>
                  <a:pt x="217" y="87"/>
                </a:cubicBezTo>
                <a:cubicBezTo>
                  <a:pt x="217" y="86"/>
                  <a:pt x="216" y="86"/>
                  <a:pt x="215" y="85"/>
                </a:cubicBezTo>
                <a:cubicBezTo>
                  <a:pt x="215" y="85"/>
                  <a:pt x="215" y="85"/>
                  <a:pt x="215" y="85"/>
                </a:cubicBezTo>
                <a:cubicBezTo>
                  <a:pt x="214" y="85"/>
                  <a:pt x="213" y="84"/>
                  <a:pt x="212" y="84"/>
                </a:cubicBezTo>
                <a:cubicBezTo>
                  <a:pt x="212" y="84"/>
                  <a:pt x="212" y="84"/>
                  <a:pt x="211" y="84"/>
                </a:cubicBezTo>
                <a:cubicBezTo>
                  <a:pt x="211" y="83"/>
                  <a:pt x="210" y="83"/>
                  <a:pt x="209" y="83"/>
                </a:cubicBezTo>
                <a:cubicBezTo>
                  <a:pt x="209" y="82"/>
                  <a:pt x="209" y="82"/>
                  <a:pt x="208" y="82"/>
                </a:cubicBezTo>
                <a:cubicBezTo>
                  <a:pt x="208" y="82"/>
                  <a:pt x="207" y="82"/>
                  <a:pt x="206" y="81"/>
                </a:cubicBezTo>
                <a:cubicBezTo>
                  <a:pt x="206" y="81"/>
                  <a:pt x="205" y="81"/>
                  <a:pt x="205" y="81"/>
                </a:cubicBezTo>
                <a:cubicBezTo>
                  <a:pt x="204" y="81"/>
                  <a:pt x="204" y="81"/>
                  <a:pt x="203" y="81"/>
                </a:cubicBezTo>
                <a:cubicBezTo>
                  <a:pt x="202" y="81"/>
                  <a:pt x="202" y="80"/>
                  <a:pt x="201" y="80"/>
                </a:cubicBezTo>
                <a:cubicBezTo>
                  <a:pt x="200" y="80"/>
                  <a:pt x="200" y="80"/>
                  <a:pt x="200" y="80"/>
                </a:cubicBezTo>
                <a:cubicBezTo>
                  <a:pt x="198" y="80"/>
                  <a:pt x="197" y="80"/>
                  <a:pt x="196" y="80"/>
                </a:cubicBezTo>
                <a:cubicBezTo>
                  <a:pt x="196" y="80"/>
                  <a:pt x="195" y="80"/>
                  <a:pt x="195" y="80"/>
                </a:cubicBezTo>
                <a:cubicBezTo>
                  <a:pt x="195" y="78"/>
                  <a:pt x="194" y="76"/>
                  <a:pt x="194" y="74"/>
                </a:cubicBezTo>
                <a:cubicBezTo>
                  <a:pt x="193" y="74"/>
                  <a:pt x="193" y="73"/>
                  <a:pt x="193" y="73"/>
                </a:cubicBezTo>
                <a:cubicBezTo>
                  <a:pt x="193" y="71"/>
                  <a:pt x="192" y="70"/>
                  <a:pt x="192" y="68"/>
                </a:cubicBezTo>
                <a:cubicBezTo>
                  <a:pt x="191" y="68"/>
                  <a:pt x="191" y="67"/>
                  <a:pt x="191" y="67"/>
                </a:cubicBezTo>
                <a:cubicBezTo>
                  <a:pt x="190" y="65"/>
                  <a:pt x="190" y="64"/>
                  <a:pt x="189" y="62"/>
                </a:cubicBezTo>
                <a:cubicBezTo>
                  <a:pt x="189" y="62"/>
                  <a:pt x="189" y="62"/>
                  <a:pt x="189" y="61"/>
                </a:cubicBezTo>
                <a:cubicBezTo>
                  <a:pt x="188" y="60"/>
                  <a:pt x="187" y="58"/>
                  <a:pt x="186" y="57"/>
                </a:cubicBezTo>
                <a:cubicBezTo>
                  <a:pt x="174" y="37"/>
                  <a:pt x="153" y="24"/>
                  <a:pt x="128" y="24"/>
                </a:cubicBezTo>
                <a:cubicBezTo>
                  <a:pt x="103" y="24"/>
                  <a:pt x="82" y="37"/>
                  <a:pt x="70" y="57"/>
                </a:cubicBezTo>
                <a:cubicBezTo>
                  <a:pt x="69" y="58"/>
                  <a:pt x="68" y="60"/>
                  <a:pt x="67" y="61"/>
                </a:cubicBezTo>
                <a:cubicBezTo>
                  <a:pt x="67" y="62"/>
                  <a:pt x="67" y="62"/>
                  <a:pt x="67" y="62"/>
                </a:cubicBezTo>
                <a:cubicBezTo>
                  <a:pt x="66" y="64"/>
                  <a:pt x="66" y="65"/>
                  <a:pt x="65" y="67"/>
                </a:cubicBezTo>
                <a:cubicBezTo>
                  <a:pt x="65" y="67"/>
                  <a:pt x="65" y="68"/>
                  <a:pt x="64" y="68"/>
                </a:cubicBezTo>
                <a:cubicBezTo>
                  <a:pt x="64" y="70"/>
                  <a:pt x="63" y="71"/>
                  <a:pt x="63" y="73"/>
                </a:cubicBezTo>
                <a:cubicBezTo>
                  <a:pt x="63" y="73"/>
                  <a:pt x="63" y="74"/>
                  <a:pt x="62" y="74"/>
                </a:cubicBezTo>
                <a:cubicBezTo>
                  <a:pt x="62" y="76"/>
                  <a:pt x="61" y="78"/>
                  <a:pt x="61" y="80"/>
                </a:cubicBezTo>
                <a:cubicBezTo>
                  <a:pt x="61" y="80"/>
                  <a:pt x="60" y="80"/>
                  <a:pt x="60" y="80"/>
                </a:cubicBezTo>
                <a:cubicBezTo>
                  <a:pt x="59" y="80"/>
                  <a:pt x="58" y="80"/>
                  <a:pt x="56" y="80"/>
                </a:cubicBezTo>
                <a:cubicBezTo>
                  <a:pt x="56" y="80"/>
                  <a:pt x="56" y="80"/>
                  <a:pt x="55" y="80"/>
                </a:cubicBezTo>
                <a:cubicBezTo>
                  <a:pt x="54" y="80"/>
                  <a:pt x="54" y="81"/>
                  <a:pt x="53" y="81"/>
                </a:cubicBezTo>
                <a:cubicBezTo>
                  <a:pt x="52" y="81"/>
                  <a:pt x="52" y="81"/>
                  <a:pt x="51" y="81"/>
                </a:cubicBezTo>
                <a:cubicBezTo>
                  <a:pt x="51" y="81"/>
                  <a:pt x="50" y="81"/>
                  <a:pt x="50" y="81"/>
                </a:cubicBezTo>
                <a:cubicBezTo>
                  <a:pt x="49" y="82"/>
                  <a:pt x="48" y="82"/>
                  <a:pt x="48" y="82"/>
                </a:cubicBezTo>
                <a:cubicBezTo>
                  <a:pt x="47" y="82"/>
                  <a:pt x="47" y="82"/>
                  <a:pt x="47" y="83"/>
                </a:cubicBezTo>
                <a:cubicBezTo>
                  <a:pt x="46" y="83"/>
                  <a:pt x="45" y="83"/>
                  <a:pt x="45" y="84"/>
                </a:cubicBezTo>
                <a:cubicBezTo>
                  <a:pt x="44" y="84"/>
                  <a:pt x="44" y="84"/>
                  <a:pt x="44" y="84"/>
                </a:cubicBezTo>
                <a:cubicBezTo>
                  <a:pt x="43" y="84"/>
                  <a:pt x="42" y="85"/>
                  <a:pt x="41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0" y="86"/>
                  <a:pt x="39" y="86"/>
                  <a:pt x="39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8" y="88"/>
                  <a:pt x="37" y="88"/>
                  <a:pt x="36" y="89"/>
                </a:cubicBezTo>
                <a:cubicBezTo>
                  <a:pt x="29" y="96"/>
                  <a:pt x="24" y="105"/>
                  <a:pt x="24" y="116"/>
                </a:cubicBezTo>
                <a:cubicBezTo>
                  <a:pt x="24" y="136"/>
                  <a:pt x="40" y="152"/>
                  <a:pt x="60" y="152"/>
                </a:cubicBezTo>
                <a:cubicBezTo>
                  <a:pt x="67" y="152"/>
                  <a:pt x="72" y="157"/>
                  <a:pt x="72" y="164"/>
                </a:cubicBezTo>
                <a:cubicBezTo>
                  <a:pt x="72" y="171"/>
                  <a:pt x="67" y="176"/>
                  <a:pt x="60" y="176"/>
                </a:cubicBezTo>
                <a:cubicBezTo>
                  <a:pt x="27" y="176"/>
                  <a:pt x="0" y="149"/>
                  <a:pt x="0" y="116"/>
                </a:cubicBezTo>
                <a:cubicBezTo>
                  <a:pt x="0" y="89"/>
                  <a:pt x="18" y="66"/>
                  <a:pt x="42" y="59"/>
                </a:cubicBezTo>
                <a:cubicBezTo>
                  <a:pt x="56" y="24"/>
                  <a:pt x="89" y="0"/>
                  <a:pt x="128" y="0"/>
                </a:cubicBezTo>
                <a:cubicBezTo>
                  <a:pt x="167" y="0"/>
                  <a:pt x="200" y="24"/>
                  <a:pt x="214" y="59"/>
                </a:cubicBezTo>
                <a:cubicBezTo>
                  <a:pt x="238" y="66"/>
                  <a:pt x="256" y="89"/>
                  <a:pt x="256" y="116"/>
                </a:cubicBezTo>
                <a:cubicBezTo>
                  <a:pt x="256" y="149"/>
                  <a:pt x="229" y="176"/>
                  <a:pt x="196" y="176"/>
                </a:cubicBezTo>
                <a:moveTo>
                  <a:pt x="96" y="152"/>
                </a:moveTo>
                <a:cubicBezTo>
                  <a:pt x="99" y="152"/>
                  <a:pt x="102" y="153"/>
                  <a:pt x="104" y="156"/>
                </a:cubicBezTo>
                <a:cubicBezTo>
                  <a:pt x="126" y="177"/>
                  <a:pt x="126" y="177"/>
                  <a:pt x="126" y="177"/>
                </a:cubicBezTo>
                <a:cubicBezTo>
                  <a:pt x="162" y="125"/>
                  <a:pt x="162" y="125"/>
                  <a:pt x="162" y="125"/>
                </a:cubicBezTo>
                <a:cubicBezTo>
                  <a:pt x="164" y="122"/>
                  <a:pt x="168" y="120"/>
                  <a:pt x="172" y="120"/>
                </a:cubicBezTo>
                <a:cubicBezTo>
                  <a:pt x="179" y="120"/>
                  <a:pt x="184" y="125"/>
                  <a:pt x="184" y="132"/>
                </a:cubicBezTo>
                <a:cubicBezTo>
                  <a:pt x="184" y="135"/>
                  <a:pt x="183" y="137"/>
                  <a:pt x="182" y="139"/>
                </a:cubicBezTo>
                <a:cubicBezTo>
                  <a:pt x="138" y="203"/>
                  <a:pt x="138" y="203"/>
                  <a:pt x="138" y="203"/>
                </a:cubicBezTo>
                <a:cubicBezTo>
                  <a:pt x="136" y="206"/>
                  <a:pt x="132" y="208"/>
                  <a:pt x="128" y="208"/>
                </a:cubicBezTo>
                <a:cubicBezTo>
                  <a:pt x="125" y="208"/>
                  <a:pt x="122" y="207"/>
                  <a:pt x="120" y="204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5" y="170"/>
                  <a:pt x="84" y="167"/>
                  <a:pt x="84" y="164"/>
                </a:cubicBezTo>
                <a:cubicBezTo>
                  <a:pt x="84" y="157"/>
                  <a:pt x="89" y="152"/>
                  <a:pt x="96" y="152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vert="horz" wrap="square" lIns="91344" tIns="45672" rIns="91344" bIns="4567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17B922-BF22-F405-C289-543E4198C2EA}"/>
              </a:ext>
            </a:extLst>
          </p:cNvPr>
          <p:cNvSpPr txBox="1"/>
          <p:nvPr/>
        </p:nvSpPr>
        <p:spPr>
          <a:xfrm>
            <a:off x="5158324" y="2361847"/>
            <a:ext cx="2197863" cy="6149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79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Employment Exchange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C7B695-ED26-4593-6094-F2358768109A}"/>
              </a:ext>
            </a:extLst>
          </p:cNvPr>
          <p:cNvSpPr/>
          <p:nvPr/>
        </p:nvSpPr>
        <p:spPr>
          <a:xfrm>
            <a:off x="7642865" y="1260043"/>
            <a:ext cx="2336504" cy="465653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337DAD-A99E-891F-49E2-6E23AFBFFB3E}"/>
              </a:ext>
            </a:extLst>
          </p:cNvPr>
          <p:cNvSpPr/>
          <p:nvPr/>
        </p:nvSpPr>
        <p:spPr>
          <a:xfrm>
            <a:off x="7642865" y="1260044"/>
            <a:ext cx="2336504" cy="1797069"/>
          </a:xfrm>
          <a:prstGeom prst="rect">
            <a:avLst/>
          </a:prstGeom>
          <a:solidFill>
            <a:srgbClr val="F69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Inhaltsplatzhalter 4">
            <a:extLst>
              <a:ext uri="{FF2B5EF4-FFF2-40B4-BE49-F238E27FC236}">
                <a16:creationId xmlns:a16="http://schemas.microsoft.com/office/drawing/2014/main" id="{BBA4B1AB-D645-6A1C-2BF8-60117915DEA1}"/>
              </a:ext>
            </a:extLst>
          </p:cNvPr>
          <p:cNvSpPr txBox="1">
            <a:spLocks/>
          </p:cNvSpPr>
          <p:nvPr/>
        </p:nvSpPr>
        <p:spPr>
          <a:xfrm>
            <a:off x="7588106" y="3736236"/>
            <a:ext cx="2330685" cy="262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Incubation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6CD2FB-4707-E13E-F561-6EA03A25D91E}"/>
              </a:ext>
            </a:extLst>
          </p:cNvPr>
          <p:cNvSpPr txBox="1"/>
          <p:nvPr/>
        </p:nvSpPr>
        <p:spPr>
          <a:xfrm>
            <a:off x="7712183" y="2361847"/>
            <a:ext cx="2197863" cy="30745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79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MSInS</a:t>
            </a:r>
          </a:p>
        </p:txBody>
      </p:sp>
      <p:sp>
        <p:nvSpPr>
          <p:cNvPr id="35" name="Inhaltsplatzhalter 4">
            <a:extLst>
              <a:ext uri="{FF2B5EF4-FFF2-40B4-BE49-F238E27FC236}">
                <a16:creationId xmlns:a16="http://schemas.microsoft.com/office/drawing/2014/main" id="{2DF5C6BD-94E2-958B-8E9A-45E5B28D1B3E}"/>
              </a:ext>
            </a:extLst>
          </p:cNvPr>
          <p:cNvSpPr txBox="1">
            <a:spLocks/>
          </p:cNvSpPr>
          <p:nvPr/>
        </p:nvSpPr>
        <p:spPr>
          <a:xfrm>
            <a:off x="7724451" y="5430032"/>
            <a:ext cx="2154884" cy="262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Venture Funding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FE6CCB-24D1-ADBD-75BF-16DA2AC5FCC7}"/>
              </a:ext>
            </a:extLst>
          </p:cNvPr>
          <p:cNvSpPr/>
          <p:nvPr/>
        </p:nvSpPr>
        <p:spPr>
          <a:xfrm>
            <a:off x="2458990" y="3138061"/>
            <a:ext cx="2529297" cy="617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Apprenticeship Program</a:t>
            </a:r>
          </a:p>
        </p:txBody>
      </p:sp>
      <p:pic>
        <p:nvPicPr>
          <p:cNvPr id="37" name="Graphic 36" descr="Lightbulb and gear">
            <a:extLst>
              <a:ext uri="{FF2B5EF4-FFF2-40B4-BE49-F238E27FC236}">
                <a16:creationId xmlns:a16="http://schemas.microsoft.com/office/drawing/2014/main" id="{EB242133-670C-C271-C7F5-4700E808B8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3673" y="1443475"/>
            <a:ext cx="816135" cy="7669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9C3587-6F02-B67C-4E3E-55BF2E498FEF}"/>
              </a:ext>
            </a:extLst>
          </p:cNvPr>
          <p:cNvSpPr txBox="1"/>
          <p:nvPr/>
        </p:nvSpPr>
        <p:spPr>
          <a:xfrm>
            <a:off x="722418" y="3599245"/>
            <a:ext cx="856715" cy="313606"/>
          </a:xfrm>
          <a:prstGeom prst="rect">
            <a:avLst/>
          </a:prstGeom>
          <a:noFill/>
        </p:spPr>
        <p:txBody>
          <a:bodyPr wrap="none" lIns="0" tIns="36538" rIns="0" bIns="0" rtlCol="0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SANKALP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9C3763-B6E4-718E-2271-253282EF2874}"/>
              </a:ext>
            </a:extLst>
          </p:cNvPr>
          <p:cNvSpPr txBox="1"/>
          <p:nvPr/>
        </p:nvSpPr>
        <p:spPr>
          <a:xfrm>
            <a:off x="652139" y="4048465"/>
            <a:ext cx="1048874" cy="313606"/>
          </a:xfrm>
          <a:prstGeom prst="rect">
            <a:avLst/>
          </a:prstGeom>
          <a:noFill/>
        </p:spPr>
        <p:txBody>
          <a:bodyPr wrap="none" lIns="0" tIns="36538" rIns="0" bIns="0" rtlCol="0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DAY-NULM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21DB80-F963-983F-3933-2B7B14469235}"/>
              </a:ext>
            </a:extLst>
          </p:cNvPr>
          <p:cNvSpPr txBox="1"/>
          <p:nvPr/>
        </p:nvSpPr>
        <p:spPr>
          <a:xfrm>
            <a:off x="753023" y="4460785"/>
            <a:ext cx="847107" cy="313606"/>
          </a:xfrm>
          <a:prstGeom prst="rect">
            <a:avLst/>
          </a:prstGeom>
          <a:noFill/>
        </p:spPr>
        <p:txBody>
          <a:bodyPr wrap="none" lIns="0" tIns="36538" rIns="0" bIns="0" rtlCol="0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PMKUVA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E29ECA-C357-1FF9-6B35-6B3AA0F306D2}"/>
              </a:ext>
            </a:extLst>
          </p:cNvPr>
          <p:cNvSpPr txBox="1"/>
          <p:nvPr/>
        </p:nvSpPr>
        <p:spPr>
          <a:xfrm>
            <a:off x="214160" y="5284893"/>
            <a:ext cx="1996028" cy="529081"/>
          </a:xfrm>
          <a:prstGeom prst="rect">
            <a:avLst/>
          </a:prstGeom>
          <a:noFill/>
        </p:spPr>
        <p:txBody>
          <a:bodyPr wrap="square" lIns="0" tIns="36538" rIns="0" bIns="0" rtlCol="0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Kimaan</a:t>
            </a:r>
            <a:r>
              <a:rPr kumimoji="0" lang="en-IN" sz="15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5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Kaushalya</a:t>
            </a:r>
            <a:r>
              <a:rPr kumimoji="0" lang="en-IN" sz="15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Vikas </a:t>
            </a:r>
            <a:r>
              <a:rPr kumimoji="0" lang="en-IN" sz="1599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Karyakram</a:t>
            </a:r>
            <a:r>
              <a:rPr kumimoji="0" lang="en-IN" sz="15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(DPC)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E4982D-75D9-41BE-EE27-1DC63DDAE93F}"/>
              </a:ext>
            </a:extLst>
          </p:cNvPr>
          <p:cNvSpPr/>
          <p:nvPr/>
        </p:nvSpPr>
        <p:spPr>
          <a:xfrm>
            <a:off x="2486477" y="5141400"/>
            <a:ext cx="2529297" cy="617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Vocational Training Scheme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987347-165F-3D4D-9FB9-C0957FEA4905}"/>
              </a:ext>
            </a:extLst>
          </p:cNvPr>
          <p:cNvSpPr/>
          <p:nvPr/>
        </p:nvSpPr>
        <p:spPr>
          <a:xfrm>
            <a:off x="2431672" y="4536772"/>
            <a:ext cx="2529297" cy="617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Apprenticeship Training Scheme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6F4D1EA-4E9B-5D8E-8DAF-5B032452E869}"/>
              </a:ext>
            </a:extLst>
          </p:cNvPr>
          <p:cNvCxnSpPr>
            <a:cxnSpLocks/>
          </p:cNvCxnSpPr>
          <p:nvPr/>
        </p:nvCxnSpPr>
        <p:spPr>
          <a:xfrm flipH="1">
            <a:off x="2729512" y="5180398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57FACB-4458-1EC1-776C-B7323BBF15E8}"/>
              </a:ext>
            </a:extLst>
          </p:cNvPr>
          <p:cNvCxnSpPr>
            <a:cxnSpLocks/>
          </p:cNvCxnSpPr>
          <p:nvPr/>
        </p:nvCxnSpPr>
        <p:spPr>
          <a:xfrm flipH="1">
            <a:off x="189251" y="5174010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C14215-002F-5E51-93B9-D67154B02218}"/>
              </a:ext>
            </a:extLst>
          </p:cNvPr>
          <p:cNvCxnSpPr>
            <a:cxnSpLocks/>
          </p:cNvCxnSpPr>
          <p:nvPr/>
        </p:nvCxnSpPr>
        <p:spPr>
          <a:xfrm flipH="1">
            <a:off x="273388" y="4424601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2693B7-10F9-CA79-EE79-33E85125325F}"/>
              </a:ext>
            </a:extLst>
          </p:cNvPr>
          <p:cNvCxnSpPr>
            <a:cxnSpLocks/>
          </p:cNvCxnSpPr>
          <p:nvPr/>
        </p:nvCxnSpPr>
        <p:spPr>
          <a:xfrm flipH="1">
            <a:off x="287141" y="4031311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D3B93B9-BD28-77A7-9172-9B390A9BE730}"/>
              </a:ext>
            </a:extLst>
          </p:cNvPr>
          <p:cNvCxnSpPr>
            <a:cxnSpLocks/>
          </p:cNvCxnSpPr>
          <p:nvPr/>
        </p:nvCxnSpPr>
        <p:spPr>
          <a:xfrm flipH="1">
            <a:off x="342874" y="3582144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30F475-C600-6C3A-AF9D-B5FBD5FDFB29}"/>
              </a:ext>
            </a:extLst>
          </p:cNvPr>
          <p:cNvSpPr/>
          <p:nvPr/>
        </p:nvSpPr>
        <p:spPr>
          <a:xfrm>
            <a:off x="2396300" y="3861335"/>
            <a:ext cx="2529297" cy="617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Craftsman Training Scheme </a:t>
            </a:r>
          </a:p>
        </p:txBody>
      </p:sp>
      <p:pic>
        <p:nvPicPr>
          <p:cNvPr id="50" name="Graphic 49" descr="Classroom">
            <a:extLst>
              <a:ext uri="{FF2B5EF4-FFF2-40B4-BE49-F238E27FC236}">
                <a16:creationId xmlns:a16="http://schemas.microsoft.com/office/drawing/2014/main" id="{A856269C-6C9C-1215-5227-7CA7CF9B12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5209" y="1484738"/>
            <a:ext cx="879159" cy="87915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F460CB4-CE1E-37BD-9F61-4D30B525B885}"/>
              </a:ext>
            </a:extLst>
          </p:cNvPr>
          <p:cNvSpPr/>
          <p:nvPr/>
        </p:nvSpPr>
        <p:spPr>
          <a:xfrm>
            <a:off x="5006152" y="3156631"/>
            <a:ext cx="2529297" cy="355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Career Centre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486283-16E5-8171-2F5A-C74A6DE28FFD}"/>
              </a:ext>
            </a:extLst>
          </p:cNvPr>
          <p:cNvCxnSpPr>
            <a:cxnSpLocks/>
          </p:cNvCxnSpPr>
          <p:nvPr/>
        </p:nvCxnSpPr>
        <p:spPr>
          <a:xfrm flipH="1">
            <a:off x="5285463" y="3631172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340313-C94F-7574-E621-4280743E50E0}"/>
              </a:ext>
            </a:extLst>
          </p:cNvPr>
          <p:cNvCxnSpPr>
            <a:cxnSpLocks/>
          </p:cNvCxnSpPr>
          <p:nvPr/>
        </p:nvCxnSpPr>
        <p:spPr>
          <a:xfrm flipH="1">
            <a:off x="5285463" y="4313738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773465C-3AB2-5BAF-3497-A1A83C135F94}"/>
              </a:ext>
            </a:extLst>
          </p:cNvPr>
          <p:cNvSpPr/>
          <p:nvPr/>
        </p:nvSpPr>
        <p:spPr>
          <a:xfrm>
            <a:off x="4958091" y="3695753"/>
            <a:ext cx="2529297" cy="617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Employment Promotion Program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3383AA-58B2-4F9E-9658-69C41D144EE6}"/>
              </a:ext>
            </a:extLst>
          </p:cNvPr>
          <p:cNvSpPr/>
          <p:nvPr/>
        </p:nvSpPr>
        <p:spPr>
          <a:xfrm>
            <a:off x="4967283" y="4366961"/>
            <a:ext cx="2529297" cy="355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 Fairs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B685EE-5818-B437-D928-6E9BE534DFE5}"/>
              </a:ext>
            </a:extLst>
          </p:cNvPr>
          <p:cNvSpPr/>
          <p:nvPr/>
        </p:nvSpPr>
        <p:spPr>
          <a:xfrm>
            <a:off x="4960969" y="4892269"/>
            <a:ext cx="2529297" cy="355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 Library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48B35D4-13EB-095C-FE28-76A6127F77C5}"/>
              </a:ext>
            </a:extLst>
          </p:cNvPr>
          <p:cNvCxnSpPr>
            <a:cxnSpLocks/>
          </p:cNvCxnSpPr>
          <p:nvPr/>
        </p:nvCxnSpPr>
        <p:spPr>
          <a:xfrm flipH="1">
            <a:off x="5270409" y="4837161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D1E8568-F4EE-B9E4-6618-51AB6B49D216}"/>
              </a:ext>
            </a:extLst>
          </p:cNvPr>
          <p:cNvSpPr/>
          <p:nvPr/>
        </p:nvSpPr>
        <p:spPr>
          <a:xfrm>
            <a:off x="4960969" y="5383915"/>
            <a:ext cx="2529297" cy="355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Tribal Guidance Centres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51E2FF-1624-91B0-814D-26C87D2EB1A3}"/>
              </a:ext>
            </a:extLst>
          </p:cNvPr>
          <p:cNvCxnSpPr>
            <a:cxnSpLocks/>
          </p:cNvCxnSpPr>
          <p:nvPr/>
        </p:nvCxnSpPr>
        <p:spPr>
          <a:xfrm flipH="1">
            <a:off x="7749636" y="3610432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10109-0002-8542-17FE-E733CCACAB1D}"/>
              </a:ext>
            </a:extLst>
          </p:cNvPr>
          <p:cNvCxnSpPr>
            <a:cxnSpLocks/>
          </p:cNvCxnSpPr>
          <p:nvPr/>
        </p:nvCxnSpPr>
        <p:spPr>
          <a:xfrm flipH="1">
            <a:off x="7797926" y="4162507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sp>
        <p:nvSpPr>
          <p:cNvPr id="61" name="Inhaltsplatzhalter 4">
            <a:extLst>
              <a:ext uri="{FF2B5EF4-FFF2-40B4-BE49-F238E27FC236}">
                <a16:creationId xmlns:a16="http://schemas.microsoft.com/office/drawing/2014/main" id="{075DE364-C57E-633B-9B99-093F0F1A3E4E}"/>
              </a:ext>
            </a:extLst>
          </p:cNvPr>
          <p:cNvSpPr txBox="1">
            <a:spLocks/>
          </p:cNvSpPr>
          <p:nvPr/>
        </p:nvSpPr>
        <p:spPr>
          <a:xfrm>
            <a:off x="7590269" y="4293163"/>
            <a:ext cx="2330685" cy="262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 Assistance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27AD2C6-0FFD-B158-00BA-B325E2F78EF3}"/>
              </a:ext>
            </a:extLst>
          </p:cNvPr>
          <p:cNvCxnSpPr>
            <a:cxnSpLocks/>
          </p:cNvCxnSpPr>
          <p:nvPr/>
        </p:nvCxnSpPr>
        <p:spPr>
          <a:xfrm flipH="1">
            <a:off x="7797926" y="4729663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pic>
        <p:nvPicPr>
          <p:cNvPr id="63" name="Graphic 62" descr="Handshake">
            <a:extLst>
              <a:ext uri="{FF2B5EF4-FFF2-40B4-BE49-F238E27FC236}">
                <a16:creationId xmlns:a16="http://schemas.microsoft.com/office/drawing/2014/main" id="{FB387421-F80C-CF31-E4A6-8A90ED2A3D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14077" y="1459733"/>
            <a:ext cx="913448" cy="913448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368369B-45F4-856A-66F7-402739A0798A}"/>
              </a:ext>
            </a:extLst>
          </p:cNvPr>
          <p:cNvCxnSpPr>
            <a:cxnSpLocks/>
          </p:cNvCxnSpPr>
          <p:nvPr/>
        </p:nvCxnSpPr>
        <p:spPr>
          <a:xfrm flipH="1">
            <a:off x="5294927" y="5346555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sp>
        <p:nvSpPr>
          <p:cNvPr id="65" name="Inhaltsplatzhalter 4">
            <a:extLst>
              <a:ext uri="{FF2B5EF4-FFF2-40B4-BE49-F238E27FC236}">
                <a16:creationId xmlns:a16="http://schemas.microsoft.com/office/drawing/2014/main" id="{ABCEC6BE-9829-A1F4-DBCD-4A2D2B295102}"/>
              </a:ext>
            </a:extLst>
          </p:cNvPr>
          <p:cNvSpPr txBox="1">
            <a:spLocks/>
          </p:cNvSpPr>
          <p:nvPr/>
        </p:nvSpPr>
        <p:spPr>
          <a:xfrm>
            <a:off x="7636551" y="4813859"/>
            <a:ext cx="2330685" cy="5256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Women Entrepreneurship</a:t>
            </a:r>
          </a:p>
        </p:txBody>
      </p:sp>
      <p:sp>
        <p:nvSpPr>
          <p:cNvPr id="66" name="Inhaltsplatzhalter 4">
            <a:extLst>
              <a:ext uri="{FF2B5EF4-FFF2-40B4-BE49-F238E27FC236}">
                <a16:creationId xmlns:a16="http://schemas.microsoft.com/office/drawing/2014/main" id="{C5632DED-26FE-D25F-F0E2-809BB6344C90}"/>
              </a:ext>
            </a:extLst>
          </p:cNvPr>
          <p:cNvSpPr txBox="1">
            <a:spLocks/>
          </p:cNvSpPr>
          <p:nvPr/>
        </p:nvSpPr>
        <p:spPr>
          <a:xfrm>
            <a:off x="7636551" y="3221550"/>
            <a:ext cx="2330685" cy="262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48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Startup Week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892F49-03BF-3E02-8011-F42546A9828E}"/>
              </a:ext>
            </a:extLst>
          </p:cNvPr>
          <p:cNvCxnSpPr>
            <a:cxnSpLocks/>
          </p:cNvCxnSpPr>
          <p:nvPr/>
        </p:nvCxnSpPr>
        <p:spPr>
          <a:xfrm flipH="1">
            <a:off x="7840369" y="5346555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504D71B-C8F2-C210-4CBB-B8FD11A561AE}"/>
              </a:ext>
            </a:extLst>
          </p:cNvPr>
          <p:cNvSpPr txBox="1"/>
          <p:nvPr/>
        </p:nvSpPr>
        <p:spPr>
          <a:xfrm>
            <a:off x="57187" y="4821527"/>
            <a:ext cx="2257455" cy="282988"/>
          </a:xfrm>
          <a:prstGeom prst="rect">
            <a:avLst/>
          </a:prstGeom>
          <a:noFill/>
        </p:spPr>
        <p:txBody>
          <a:bodyPr wrap="none" lIns="0" tIns="36538" rIns="0" bIns="0" rtlCol="0">
            <a:spAutoFit/>
          </a:bodyPr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 Healthcare SD Scheme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FDF497C-28E9-1094-527E-A4CD01588714}"/>
              </a:ext>
            </a:extLst>
          </p:cNvPr>
          <p:cNvCxnSpPr>
            <a:cxnSpLocks/>
          </p:cNvCxnSpPr>
          <p:nvPr/>
        </p:nvCxnSpPr>
        <p:spPr>
          <a:xfrm flipH="1">
            <a:off x="134924" y="4790134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639302D-E611-1EF6-7709-35D0877BAB13}"/>
              </a:ext>
            </a:extLst>
          </p:cNvPr>
          <p:cNvSpPr/>
          <p:nvPr/>
        </p:nvSpPr>
        <p:spPr>
          <a:xfrm>
            <a:off x="10113762" y="1250609"/>
            <a:ext cx="1996529" cy="1797069"/>
          </a:xfrm>
          <a:prstGeom prst="rect">
            <a:avLst/>
          </a:prstGeom>
          <a:solidFill>
            <a:srgbClr val="F69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kills icon PNG and SVG Free Download">
            <a:extLst>
              <a:ext uri="{FF2B5EF4-FFF2-40B4-BE49-F238E27FC236}">
                <a16:creationId xmlns:a16="http://schemas.microsoft.com/office/drawing/2014/main" id="{5598E3E2-87E9-BA76-029C-FFD8721E8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265" y="1534071"/>
            <a:ext cx="792123" cy="58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F7E3A86-A28C-9454-669D-1382B83A2D59}"/>
              </a:ext>
            </a:extLst>
          </p:cNvPr>
          <p:cNvSpPr txBox="1"/>
          <p:nvPr/>
        </p:nvSpPr>
        <p:spPr>
          <a:xfrm>
            <a:off x="9967236" y="2377639"/>
            <a:ext cx="2197863" cy="30745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79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MSSU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338E54C-3910-BF11-E404-3FDCE85A9448}"/>
              </a:ext>
            </a:extLst>
          </p:cNvPr>
          <p:cNvCxnSpPr>
            <a:cxnSpLocks/>
          </p:cNvCxnSpPr>
          <p:nvPr/>
        </p:nvCxnSpPr>
        <p:spPr>
          <a:xfrm flipH="1">
            <a:off x="10147029" y="3631172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C4BC7E6-2A23-C249-61B4-FC3FD81B0B5A}"/>
              </a:ext>
            </a:extLst>
          </p:cNvPr>
          <p:cNvCxnSpPr>
            <a:cxnSpLocks/>
          </p:cNvCxnSpPr>
          <p:nvPr/>
        </p:nvCxnSpPr>
        <p:spPr>
          <a:xfrm flipH="1">
            <a:off x="10126802" y="4205268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944012A-A969-3A3D-7774-0BAD19EA3052}"/>
              </a:ext>
            </a:extLst>
          </p:cNvPr>
          <p:cNvCxnSpPr>
            <a:cxnSpLocks/>
          </p:cNvCxnSpPr>
          <p:nvPr/>
        </p:nvCxnSpPr>
        <p:spPr>
          <a:xfrm flipH="1">
            <a:off x="10174935" y="4722073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9148925-73E9-FB77-9A5A-3F5A077667A6}"/>
              </a:ext>
            </a:extLst>
          </p:cNvPr>
          <p:cNvCxnSpPr>
            <a:cxnSpLocks/>
          </p:cNvCxnSpPr>
          <p:nvPr/>
        </p:nvCxnSpPr>
        <p:spPr>
          <a:xfrm flipH="1">
            <a:off x="10174935" y="5162831"/>
            <a:ext cx="1923047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headEnd type="none" w="lg" len="lg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76693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75CE1-EE85-C45C-638B-F2369375A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715D9-9A0C-4105-CF39-EAE78D3C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2" y="26824"/>
            <a:ext cx="12076210" cy="670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E210B2-89B1-F7ED-FD4C-44D153A2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05" y="88123"/>
            <a:ext cx="5776309" cy="70757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+mn-lt"/>
              </a:rPr>
              <a:t>Startup Ecosystem in MH</a:t>
            </a:r>
            <a:endParaRPr lang="en-IN" sz="4000" b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550D9F-394A-F442-3DA5-8FA304CEC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454" y="174170"/>
            <a:ext cx="1524503" cy="431961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08C1DC-CD37-8887-EAED-C9AFCADD75CB}"/>
              </a:ext>
            </a:extLst>
          </p:cNvPr>
          <p:cNvSpPr txBox="1">
            <a:spLocks/>
          </p:cNvSpPr>
          <p:nvPr/>
        </p:nvSpPr>
        <p:spPr>
          <a:xfrm>
            <a:off x="7449" y="959247"/>
            <a:ext cx="11827329" cy="60474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18,114 DPIIT registered startups out of 98,917 in the country (18%)</a:t>
            </a:r>
          </a:p>
          <a:p>
            <a:endParaRPr lang="en-IN" sz="2400" dirty="0"/>
          </a:p>
          <a:p>
            <a:r>
              <a:rPr lang="en-IN" sz="2400" dirty="0"/>
              <a:t>25 Unicorn startups out of 108 in the Country (23%)</a:t>
            </a:r>
          </a:p>
          <a:p>
            <a:endParaRPr lang="en-IN" sz="2400" dirty="0"/>
          </a:p>
          <a:p>
            <a:r>
              <a:rPr lang="en-IN" sz="2400" dirty="0"/>
              <a:t>Major sectors – Agri , Fintech , Consumer goods , Media, Mobility </a:t>
            </a:r>
          </a:p>
          <a:p>
            <a:endParaRPr lang="en-IN" sz="2400" dirty="0"/>
          </a:p>
          <a:p>
            <a:r>
              <a:rPr lang="en-IN" sz="2400" dirty="0"/>
              <a:t>Incubators - SINE IIT Bombay , Riidl , NCL, MAGIC, 58 Incubators</a:t>
            </a:r>
          </a:p>
          <a:p>
            <a:endParaRPr lang="en-IN" sz="2400" dirty="0"/>
          </a:p>
          <a:p>
            <a:r>
              <a:rPr lang="en-IN" sz="2400" dirty="0"/>
              <a:t>Accelerators – Marico Innovation, Jio </a:t>
            </a:r>
            <a:r>
              <a:rPr lang="en-IN" sz="2400" dirty="0" err="1"/>
              <a:t>Gennext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 Investors  – Kae capital , Orios , Blume , 100X , </a:t>
            </a:r>
            <a:r>
              <a:rPr lang="en-IN" sz="2400" dirty="0" err="1"/>
              <a:t>Innoven</a:t>
            </a:r>
            <a:r>
              <a:rPr lang="en-IN" sz="2400" dirty="0"/>
              <a:t> , Omidyar , </a:t>
            </a:r>
            <a:r>
              <a:rPr lang="en-IN" sz="2400" dirty="0" err="1"/>
              <a:t>Aavishkar</a:t>
            </a:r>
            <a:r>
              <a:rPr lang="en-IN" sz="2400" dirty="0"/>
              <a:t> etc</a:t>
            </a:r>
          </a:p>
          <a:p>
            <a:pPr marL="114300" indent="0">
              <a:buFont typeface="Arial" panose="020B0604020202020204" pitchFamily="34" charset="0"/>
              <a:buNone/>
            </a:pPr>
            <a:endParaRPr lang="en-IN" sz="2400" dirty="0"/>
          </a:p>
          <a:p>
            <a:pPr marL="114300" indent="0">
              <a:buFont typeface="Arial" panose="020B0604020202020204" pitchFamily="34" charset="0"/>
              <a:buNone/>
            </a:pPr>
            <a:endParaRPr lang="en-IN" sz="2400" dirty="0"/>
          </a:p>
        </p:txBody>
      </p:sp>
      <p:pic>
        <p:nvPicPr>
          <p:cNvPr id="2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37274B72-098F-06CB-C8A6-7A1ED7136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38704" y="84515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4544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9C0B2B-1173-86BE-8B8F-C4CB46D28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4" y="28162"/>
            <a:ext cx="12003963" cy="666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56EDB1-0666-463B-962E-E262D09AA62C}"/>
              </a:ext>
            </a:extLst>
          </p:cNvPr>
          <p:cNvSpPr txBox="1"/>
          <p:nvPr/>
        </p:nvSpPr>
        <p:spPr>
          <a:xfrm>
            <a:off x="0" y="1382286"/>
            <a:ext cx="121919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As per WIPO’s Global Innovation Index 2022, the top 3 countries are 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Switzerland, the United States of America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 and 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Sweden 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respectively. 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India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 stands at 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rank 40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, up from 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rank 46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 in the 2021 edition.</a:t>
            </a:r>
          </a:p>
          <a:p>
            <a:pPr marL="342900" indent="-342900" algn="l">
              <a:buFontTx/>
              <a:buChar char="-"/>
            </a:pPr>
            <a:endParaRPr 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As per Startup Blink’s Global Startup Ecosystem Index 2022, the top 3 countries are 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United States of America, United Kingdom 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and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 Israel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. 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India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 stands at 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rank 19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, up from 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rank 20 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in the 2021 edition.</a:t>
            </a:r>
            <a:endParaRPr lang="en-US" sz="2000" b="0" i="0" dirty="0">
              <a:solidFill>
                <a:srgbClr val="333333"/>
              </a:solidFill>
              <a:effectLst/>
              <a:latin typeface="Century Gothic" panose="020B0502020202020204" pitchFamily="34" charset="0"/>
            </a:endParaRPr>
          </a:p>
          <a:p>
            <a:endParaRPr lang="en-US" sz="2000" b="1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India has emerged as the 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3rd largest 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ecosystem for startups globally, with over 98,917 DPIIT-recognized startups in 636 districts of India. 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Maharashtra has the highest share of 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18,114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 recognized startups (18% of overall startups in the country) and 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45,685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 registered startups across all 36 districts, with ~</a:t>
            </a:r>
            <a:r>
              <a:rPr lang="en-US" sz="2000" b="1" dirty="0">
                <a:solidFill>
                  <a:srgbClr val="333333"/>
                </a:solidFill>
                <a:latin typeface="Century Gothic" panose="020B0502020202020204" pitchFamily="34" charset="0"/>
              </a:rPr>
              <a:t>1,67,000 </a:t>
            </a:r>
            <a:r>
              <a:rPr 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jobs created.</a:t>
            </a:r>
            <a:endParaRPr lang="en-US" sz="2000" b="0" i="0" dirty="0">
              <a:solidFill>
                <a:srgbClr val="333333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8" name="Google Shape;104;p3">
            <a:extLst>
              <a:ext uri="{FF2B5EF4-FFF2-40B4-BE49-F238E27FC236}">
                <a16:creationId xmlns:a16="http://schemas.microsoft.com/office/drawing/2014/main" id="{FCFB3960-AAB1-4097-43BF-05948562A147}"/>
              </a:ext>
            </a:extLst>
          </p:cNvPr>
          <p:cNvSpPr txBox="1"/>
          <p:nvPr/>
        </p:nvSpPr>
        <p:spPr>
          <a:xfrm>
            <a:off x="331066" y="237664"/>
            <a:ext cx="863037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800" b="1">
                <a:solidFill>
                  <a:schemeClr val="bg1"/>
                </a:solidFill>
                <a:latin typeface="Century Gothic"/>
              </a:rPr>
              <a:t>Where we stand?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399F4DA-47DB-2F0A-F12B-89ADB4951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335" y="193501"/>
            <a:ext cx="1524503" cy="431961"/>
          </a:xfrm>
          <a:prstGeom prst="rect">
            <a:avLst/>
          </a:prstGeom>
        </p:spPr>
      </p:pic>
      <p:pic>
        <p:nvPicPr>
          <p:cNvPr id="2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42860D67-27AB-4353-D31F-846459B4E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778744" y="82063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8647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50F6939-42C8-E7B4-835D-AE1DAE60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4" y="77179"/>
            <a:ext cx="12003963" cy="666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F4A29-7346-23D8-009E-B8302B29F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411" y="2528255"/>
            <a:ext cx="3169109" cy="600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513F8-9093-FBD1-F136-944F80742A15}"/>
              </a:ext>
            </a:extLst>
          </p:cNvPr>
          <p:cNvSpPr txBox="1"/>
          <p:nvPr/>
        </p:nvSpPr>
        <p:spPr>
          <a:xfrm>
            <a:off x="2315583" y="3290402"/>
            <a:ext cx="258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212121"/>
                </a:solidFill>
                <a:latin typeface="+mj-lt"/>
              </a:rPr>
              <a:t>Top Performer</a:t>
            </a:r>
            <a:endParaRPr lang="en-IN" sz="2000" b="1">
              <a:solidFill>
                <a:srgbClr val="212121"/>
              </a:solidFill>
              <a:latin typeface="+mj-lt"/>
            </a:endParaRPr>
          </a:p>
        </p:txBody>
      </p:sp>
      <p:pic>
        <p:nvPicPr>
          <p:cNvPr id="5122" name="Picture 2" descr="Find Jobs in General administration department gad maharashtra">
            <a:extLst>
              <a:ext uri="{FF2B5EF4-FFF2-40B4-BE49-F238E27FC236}">
                <a16:creationId xmlns:a16="http://schemas.microsoft.com/office/drawing/2014/main" id="{7ACE0F2E-B82F-9B43-A0AE-6FA37A479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83" y="3883075"/>
            <a:ext cx="15716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8AC131-BEE8-12A2-8DF8-27BEAA2756CC}"/>
              </a:ext>
            </a:extLst>
          </p:cNvPr>
          <p:cNvSpPr txBox="1"/>
          <p:nvPr/>
        </p:nvSpPr>
        <p:spPr>
          <a:xfrm>
            <a:off x="1440135" y="5415759"/>
            <a:ext cx="4178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212121"/>
                </a:solidFill>
                <a:latin typeface="+mj-lt"/>
              </a:rPr>
              <a:t>Rank 1, Rajiv Gandhi Awards for Administrative Excellence 2021-22</a:t>
            </a:r>
            <a:endParaRPr lang="en-IN" sz="2000" b="1">
              <a:solidFill>
                <a:srgbClr val="212121"/>
              </a:solidFill>
              <a:latin typeface="+mj-lt"/>
            </a:endParaRPr>
          </a:p>
        </p:txBody>
      </p:sp>
      <p:pic>
        <p:nvPicPr>
          <p:cNvPr id="5124" name="Picture 4" descr="Capacity Building Commission | LinkedIn">
            <a:extLst>
              <a:ext uri="{FF2B5EF4-FFF2-40B4-BE49-F238E27FC236}">
                <a16:creationId xmlns:a16="http://schemas.microsoft.com/office/drawing/2014/main" id="{10076505-4D9A-8AAD-424C-5F181185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2" y="1688555"/>
            <a:ext cx="1389694" cy="13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315052-878C-FE31-2357-EB6083131350}"/>
              </a:ext>
            </a:extLst>
          </p:cNvPr>
          <p:cNvSpPr txBox="1"/>
          <p:nvPr/>
        </p:nvSpPr>
        <p:spPr>
          <a:xfrm>
            <a:off x="6573213" y="3078249"/>
            <a:ext cx="5135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212121"/>
                </a:solidFill>
                <a:latin typeface="+mj-lt"/>
              </a:rPr>
              <a:t>Shortlisted as notable innovation under the ‘Innovations in Public Administration’ initiative</a:t>
            </a:r>
            <a:endParaRPr lang="en-IN" sz="2000" b="1">
              <a:solidFill>
                <a:srgbClr val="212121"/>
              </a:solidFill>
              <a:latin typeface="+mj-lt"/>
            </a:endParaRPr>
          </a:p>
        </p:txBody>
      </p:sp>
      <p:pic>
        <p:nvPicPr>
          <p:cNvPr id="5126" name="Picture 6" descr="niti aayog logo - INSIGHTSIAS">
            <a:extLst>
              <a:ext uri="{FF2B5EF4-FFF2-40B4-BE49-F238E27FC236}">
                <a16:creationId xmlns:a16="http://schemas.microsoft.com/office/drawing/2014/main" id="{D5260A76-3A04-FD7B-BF10-1A78C38C6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95" y="4120852"/>
            <a:ext cx="1463783" cy="14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A82984-9BF7-C352-DF54-E478C18544A9}"/>
              </a:ext>
            </a:extLst>
          </p:cNvPr>
          <p:cNvSpPr txBox="1"/>
          <p:nvPr/>
        </p:nvSpPr>
        <p:spPr>
          <a:xfrm>
            <a:off x="6840761" y="5267396"/>
            <a:ext cx="3602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212121"/>
                </a:solidFill>
                <a:latin typeface="+mj-lt"/>
              </a:rPr>
              <a:t>Rank 4, National Innovation Index</a:t>
            </a:r>
            <a:endParaRPr lang="en-IN" sz="2000" b="1">
              <a:solidFill>
                <a:srgbClr val="212121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8F1820-EABA-1128-16BC-901AF5320B17}"/>
              </a:ext>
            </a:extLst>
          </p:cNvPr>
          <p:cNvCxnSpPr>
            <a:cxnSpLocks/>
          </p:cNvCxnSpPr>
          <p:nvPr/>
        </p:nvCxnSpPr>
        <p:spPr>
          <a:xfrm>
            <a:off x="6096000" y="1466629"/>
            <a:ext cx="0" cy="4515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249A3F-14EF-96DA-8558-58872636B0D4}"/>
              </a:ext>
            </a:extLst>
          </p:cNvPr>
          <p:cNvCxnSpPr>
            <a:cxnSpLocks/>
          </p:cNvCxnSpPr>
          <p:nvPr/>
        </p:nvCxnSpPr>
        <p:spPr>
          <a:xfrm flipH="1">
            <a:off x="825683" y="3899762"/>
            <a:ext cx="10540634" cy="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Centre likely to consider phased manufacturing plan for AC industry: DPIIT  Secretary Anurag Jain | Zee Business">
            <a:extLst>
              <a:ext uri="{FF2B5EF4-FFF2-40B4-BE49-F238E27FC236}">
                <a16:creationId xmlns:a16="http://schemas.microsoft.com/office/drawing/2014/main" id="{9C2E99CD-38A1-ED17-EC20-5BA2E651D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6" b="13746"/>
          <a:stretch/>
        </p:blipFill>
        <p:spPr bwMode="auto">
          <a:xfrm>
            <a:off x="2142891" y="1533563"/>
            <a:ext cx="2430928" cy="95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DDF7E56-6781-BFEC-B560-21A030BE6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3432" y="228988"/>
            <a:ext cx="1400735" cy="396892"/>
          </a:xfrm>
          <a:prstGeom prst="rect">
            <a:avLst/>
          </a:prstGeom>
        </p:spPr>
      </p:pic>
      <p:sp>
        <p:nvSpPr>
          <p:cNvPr id="15" name="Google Shape;104;p3">
            <a:extLst>
              <a:ext uri="{FF2B5EF4-FFF2-40B4-BE49-F238E27FC236}">
                <a16:creationId xmlns:a16="http://schemas.microsoft.com/office/drawing/2014/main" id="{E40D9692-6D7E-BF8A-CE8E-DDC5F35A3A9A}"/>
              </a:ext>
            </a:extLst>
          </p:cNvPr>
          <p:cNvSpPr txBox="1"/>
          <p:nvPr/>
        </p:nvSpPr>
        <p:spPr>
          <a:xfrm>
            <a:off x="252241" y="269810"/>
            <a:ext cx="8756503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800" b="1">
                <a:solidFill>
                  <a:schemeClr val="bg1"/>
                </a:solidFill>
                <a:latin typeface="Century Gothic"/>
              </a:rPr>
              <a:t>Awards and Recognition 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890436DC-A8E4-E93D-D902-069EE1A6FF19}"/>
              </a:ext>
            </a:extLst>
          </p:cNvPr>
          <p:cNvSpPr txBox="1">
            <a:spLocks/>
          </p:cNvSpPr>
          <p:nvPr/>
        </p:nvSpPr>
        <p:spPr>
          <a:xfrm>
            <a:off x="609600" y="246797"/>
            <a:ext cx="10972800" cy="569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>
              <a:solidFill>
                <a:schemeClr val="bg1"/>
              </a:solidFill>
              <a:latin typeface="Century Gothic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9FD420C-927E-C42C-BBD2-BFAA5F52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/>
          </a:p>
        </p:txBody>
      </p:sp>
      <p:pic>
        <p:nvPicPr>
          <p:cNvPr id="2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FD3140D8-036D-6892-B8A3-D85F8B686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17588" y="132423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3098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artup India - Home | Facebook">
            <a:extLst>
              <a:ext uri="{FF2B5EF4-FFF2-40B4-BE49-F238E27FC236}">
                <a16:creationId xmlns:a16="http://schemas.microsoft.com/office/drawing/2014/main" id="{3A5C4CA5-1336-4415-B4A1-6804CD74F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7" b="33872"/>
          <a:stretch/>
        </p:blipFill>
        <p:spPr bwMode="auto">
          <a:xfrm>
            <a:off x="2112037" y="1361267"/>
            <a:ext cx="21431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epartment for Promotion of Industry and Internal Trade - Photos | Facebook">
            <a:extLst>
              <a:ext uri="{FF2B5EF4-FFF2-40B4-BE49-F238E27FC236}">
                <a16:creationId xmlns:a16="http://schemas.microsoft.com/office/drawing/2014/main" id="{01A2F0F7-AA67-4A0D-AC0B-27C3C75DA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2"/>
          <a:stretch/>
        </p:blipFill>
        <p:spPr bwMode="auto">
          <a:xfrm>
            <a:off x="25149" y="1008611"/>
            <a:ext cx="2143125" cy="15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ST Full Form - javatpoint">
            <a:extLst>
              <a:ext uri="{FF2B5EF4-FFF2-40B4-BE49-F238E27FC236}">
                <a16:creationId xmlns:a16="http://schemas.microsoft.com/office/drawing/2014/main" id="{9EC9675C-2696-4124-9A39-9591917A6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600" y="2637795"/>
            <a:ext cx="2195021" cy="113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tal Innovation Mission – Indian Government's initiative focusing on  innovation and entrepreneurship - Nordic Hub India">
            <a:extLst>
              <a:ext uri="{FF2B5EF4-FFF2-40B4-BE49-F238E27FC236}">
                <a16:creationId xmlns:a16="http://schemas.microsoft.com/office/drawing/2014/main" id="{D15C6927-15AC-43EC-8809-8987834E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10" y="4919435"/>
            <a:ext cx="2533403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BIRAC Announces Pharma Innovation Fellowship- Application Details">
            <a:extLst>
              <a:ext uri="{FF2B5EF4-FFF2-40B4-BE49-F238E27FC236}">
                <a16:creationId xmlns:a16="http://schemas.microsoft.com/office/drawing/2014/main" id="{E295BA16-4D1F-40AE-A730-1B42247F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" y="4826672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gulation of non-personal data: MeitY sets up new committee | Business  News,The Indian Express">
            <a:extLst>
              <a:ext uri="{FF2B5EF4-FFF2-40B4-BE49-F238E27FC236}">
                <a16:creationId xmlns:a16="http://schemas.microsoft.com/office/drawing/2014/main" id="{DC476E3A-F50F-4AA0-9C94-9E385C4E5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9" y="2456910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Vibhavani - AGNII">
            <a:extLst>
              <a:ext uri="{FF2B5EF4-FFF2-40B4-BE49-F238E27FC236}">
                <a16:creationId xmlns:a16="http://schemas.microsoft.com/office/drawing/2014/main" id="{A760C8CE-8F6C-4464-998A-D36B98C46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01" y="3705372"/>
            <a:ext cx="5170598" cy="116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456DAE-E72E-4A44-B08D-011872751A1A}"/>
              </a:ext>
            </a:extLst>
          </p:cNvPr>
          <p:cNvCxnSpPr>
            <a:cxnSpLocks/>
          </p:cNvCxnSpPr>
          <p:nvPr/>
        </p:nvCxnSpPr>
        <p:spPr>
          <a:xfrm>
            <a:off x="6108574" y="895819"/>
            <a:ext cx="0" cy="5438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2" name="Picture 24" descr="MSInS Logo">
            <a:extLst>
              <a:ext uri="{FF2B5EF4-FFF2-40B4-BE49-F238E27FC236}">
                <a16:creationId xmlns:a16="http://schemas.microsoft.com/office/drawing/2014/main" id="{D0321522-B3E5-4C7B-8451-C2C7F7FF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91" y="1630150"/>
            <a:ext cx="2762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57550B-DD9C-48DC-A08D-8A3C0CA342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3892" y="2707109"/>
            <a:ext cx="5625468" cy="721891"/>
          </a:xfrm>
          <a:prstGeom prst="rect">
            <a:avLst/>
          </a:prstGeom>
        </p:spPr>
      </p:pic>
      <p:pic>
        <p:nvPicPr>
          <p:cNvPr id="2074" name="Picture 26" descr="MIDC">
            <a:extLst>
              <a:ext uri="{FF2B5EF4-FFF2-40B4-BE49-F238E27FC236}">
                <a16:creationId xmlns:a16="http://schemas.microsoft.com/office/drawing/2014/main" id="{444C0A27-50E3-4561-9C68-4AD89CC8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21" y="3630697"/>
            <a:ext cx="5625462" cy="6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umbai FinTech ">
            <a:extLst>
              <a:ext uri="{FF2B5EF4-FFF2-40B4-BE49-F238E27FC236}">
                <a16:creationId xmlns:a16="http://schemas.microsoft.com/office/drawing/2014/main" id="{E06A995B-DAA6-4B4D-AFE9-259A5AA5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457" y="1573233"/>
            <a:ext cx="2409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04;p3">
            <a:extLst>
              <a:ext uri="{FF2B5EF4-FFF2-40B4-BE49-F238E27FC236}">
                <a16:creationId xmlns:a16="http://schemas.microsoft.com/office/drawing/2014/main" id="{27BECC94-1254-4911-AAEB-716E6E6C341A}"/>
              </a:ext>
            </a:extLst>
          </p:cNvPr>
          <p:cNvSpPr txBox="1"/>
          <p:nvPr/>
        </p:nvSpPr>
        <p:spPr>
          <a:xfrm>
            <a:off x="1473393" y="872795"/>
            <a:ext cx="37198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sym typeface="Century Gothic"/>
              </a:rPr>
              <a:t>Government of India</a:t>
            </a:r>
            <a:endParaRPr lang="en-US" sz="2000"/>
          </a:p>
        </p:txBody>
      </p:sp>
      <p:sp>
        <p:nvSpPr>
          <p:cNvPr id="25" name="Google Shape;104;p3">
            <a:extLst>
              <a:ext uri="{FF2B5EF4-FFF2-40B4-BE49-F238E27FC236}">
                <a16:creationId xmlns:a16="http://schemas.microsoft.com/office/drawing/2014/main" id="{36C71C43-0639-43B2-8D5E-4901EDB21737}"/>
              </a:ext>
            </a:extLst>
          </p:cNvPr>
          <p:cNvSpPr txBox="1"/>
          <p:nvPr/>
        </p:nvSpPr>
        <p:spPr>
          <a:xfrm>
            <a:off x="7595017" y="924638"/>
            <a:ext cx="36775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sym typeface="Century Gothic"/>
              </a:rPr>
              <a:t>Government of Maharashtra</a:t>
            </a:r>
            <a:endParaRPr sz="1050"/>
          </a:p>
        </p:txBody>
      </p:sp>
      <p:sp>
        <p:nvSpPr>
          <p:cNvPr id="26" name="Google Shape;104;p3">
            <a:extLst>
              <a:ext uri="{FF2B5EF4-FFF2-40B4-BE49-F238E27FC236}">
                <a16:creationId xmlns:a16="http://schemas.microsoft.com/office/drawing/2014/main" id="{F58D4DB7-8419-4E52-B269-6F8BEBCD12B7}"/>
              </a:ext>
            </a:extLst>
          </p:cNvPr>
          <p:cNvSpPr txBox="1"/>
          <p:nvPr/>
        </p:nvSpPr>
        <p:spPr>
          <a:xfrm>
            <a:off x="8646274" y="4594765"/>
            <a:ext cx="17190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sym typeface="Century Gothic"/>
              </a:rPr>
              <a:t>District Level</a:t>
            </a:r>
            <a:endParaRPr sz="1050"/>
          </a:p>
        </p:txBody>
      </p:sp>
      <p:sp>
        <p:nvSpPr>
          <p:cNvPr id="27" name="Google Shape;104;p3">
            <a:extLst>
              <a:ext uri="{FF2B5EF4-FFF2-40B4-BE49-F238E27FC236}">
                <a16:creationId xmlns:a16="http://schemas.microsoft.com/office/drawing/2014/main" id="{035C5BCB-E4F7-4E8D-9583-AA7DC24B2E3B}"/>
              </a:ext>
            </a:extLst>
          </p:cNvPr>
          <p:cNvSpPr txBox="1"/>
          <p:nvPr/>
        </p:nvSpPr>
        <p:spPr>
          <a:xfrm>
            <a:off x="7770818" y="5183937"/>
            <a:ext cx="33259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sym typeface="Century Gothic"/>
              </a:rPr>
              <a:t>District Innovation Councils</a:t>
            </a:r>
            <a:endParaRPr sz="1050" b="1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7D25-A81A-4CDC-8CAC-61F053D99666}"/>
              </a:ext>
            </a:extLst>
          </p:cNvPr>
          <p:cNvCxnSpPr>
            <a:cxnSpLocks/>
          </p:cNvCxnSpPr>
          <p:nvPr/>
        </p:nvCxnSpPr>
        <p:spPr>
          <a:xfrm>
            <a:off x="6108574" y="4467069"/>
            <a:ext cx="6083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stry of Defence (India) - Wikipedia">
            <a:extLst>
              <a:ext uri="{FF2B5EF4-FFF2-40B4-BE49-F238E27FC236}">
                <a16:creationId xmlns:a16="http://schemas.microsoft.com/office/drawing/2014/main" id="{AB9AB4E1-711F-0DED-4978-E3084303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74" y="1309612"/>
            <a:ext cx="1929294" cy="94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DFC12-4052-6557-9E8A-2E7FED4ABF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86" y="61874"/>
            <a:ext cx="12003963" cy="666886"/>
          </a:xfrm>
          <a:prstGeom prst="rect">
            <a:avLst/>
          </a:prstGeom>
        </p:spPr>
      </p:pic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6364BC0B-4464-04E5-CED5-5498B0E2EE79}"/>
              </a:ext>
            </a:extLst>
          </p:cNvPr>
          <p:cNvSpPr txBox="1"/>
          <p:nvPr/>
        </p:nvSpPr>
        <p:spPr>
          <a:xfrm>
            <a:off x="267862" y="226303"/>
            <a:ext cx="8630379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800" b="1">
                <a:solidFill>
                  <a:schemeClr val="bg1"/>
                </a:solidFill>
                <a:latin typeface="Century Gothic"/>
              </a:rPr>
              <a:t>Government &lt;&gt; Startup Ecosystem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C8CFAD-639B-3C25-7CC3-16C39F9F53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58020" y="199178"/>
            <a:ext cx="1524503" cy="431961"/>
          </a:xfrm>
          <a:prstGeom prst="rect">
            <a:avLst/>
          </a:prstGeom>
        </p:spPr>
      </p:pic>
      <p:pic>
        <p:nvPicPr>
          <p:cNvPr id="2" name="Picture 8" descr="Maharashtra State Skill Development Society (@MSSDSociety) / Twitter">
            <a:extLst>
              <a:ext uri="{FF2B5EF4-FFF2-40B4-BE49-F238E27FC236}">
                <a16:creationId xmlns:a16="http://schemas.microsoft.com/office/drawing/2014/main" id="{84021B96-269A-885E-A824-A4DA8C728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t="8977" r="4738"/>
          <a:stretch/>
        </p:blipFill>
        <p:spPr bwMode="auto">
          <a:xfrm>
            <a:off x="9838704" y="115721"/>
            <a:ext cx="566206" cy="5708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2374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987ee7d-29d6-428b-9968-f087b129a9aa">
      <UserInfo>
        <DisplayName/>
        <AccountId xsi:nil="true"/>
        <AccountType/>
      </UserInfo>
    </SharedWithUsers>
    <MediaLengthInSeconds xmlns="fd649870-7817-4cfc-a234-ed2c508b3c3b" xsi:nil="true"/>
    <TaxCatchAll xmlns="e987ee7d-29d6-428b-9968-f087b129a9aa" xsi:nil="true"/>
    <lcf76f155ced4ddcb4097134ff3c332f xmlns="fd649870-7817-4cfc-a234-ed2c508b3c3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2C92AC8635504BA04331B8BE4942E4" ma:contentTypeVersion="18" ma:contentTypeDescription="Create a new document." ma:contentTypeScope="" ma:versionID="c11fa16f463951ddf3f12084de9a721d">
  <xsd:schema xmlns:xsd="http://www.w3.org/2001/XMLSchema" xmlns:xs="http://www.w3.org/2001/XMLSchema" xmlns:p="http://schemas.microsoft.com/office/2006/metadata/properties" xmlns:ns2="fd649870-7817-4cfc-a234-ed2c508b3c3b" xmlns:ns3="e987ee7d-29d6-428b-9968-f087b129a9aa" targetNamespace="http://schemas.microsoft.com/office/2006/metadata/properties" ma:root="true" ma:fieldsID="d26bdc7d51af473b0050afba7fd0e070" ns2:_="" ns3:_="">
    <xsd:import namespace="fd649870-7817-4cfc-a234-ed2c508b3c3b"/>
    <xsd:import namespace="e987ee7d-29d6-428b-9968-f087b129a9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649870-7817-4cfc-a234-ed2c508b3c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1da1f6b7-2492-4024-aeb5-869ad6ec51b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87ee7d-29d6-428b-9968-f087b129a9a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65cd250-8fdd-4ff0-a40d-1c544a19eb31}" ma:internalName="TaxCatchAll" ma:showField="CatchAllData" ma:web="e987ee7d-29d6-428b-9968-f087b129a9a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F23D29-9FD8-4E6F-8DF8-6AAC1D1F776D}">
  <ds:schemaRefs>
    <ds:schemaRef ds:uri="http://schemas.microsoft.com/office/2006/metadata/properties"/>
    <ds:schemaRef ds:uri="http://www.w3.org/2000/xmlns/"/>
    <ds:schemaRef ds:uri="e987ee7d-29d6-428b-9968-f087b129a9aa"/>
    <ds:schemaRef ds:uri="http://www.w3.org/2001/XMLSchema-instance"/>
    <ds:schemaRef ds:uri="fd649870-7817-4cfc-a234-ed2c508b3c3b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C7C7C52-04B1-4EEE-A48E-A600B7DB6A4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d649870-7817-4cfc-a234-ed2c508b3c3b"/>
    <ds:schemaRef ds:uri="e987ee7d-29d6-428b-9968-f087b129a9a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3A2E1B-0A54-4512-907B-5C16009F28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</TotalTime>
  <Words>2621</Words>
  <Application>Microsoft Office PowerPoint</Application>
  <PresentationFormat>Widescreen</PresentationFormat>
  <Paragraphs>394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Century Gothic</vt:lpstr>
      <vt:lpstr>Montserrat-Bold</vt:lpstr>
      <vt:lpstr>Open Sans</vt:lpstr>
      <vt:lpstr>Symbol</vt:lpstr>
      <vt:lpstr>Times New Roman</vt:lpstr>
      <vt:lpstr>Verdana</vt:lpstr>
      <vt:lpstr>Wingdings</vt:lpstr>
      <vt:lpstr>Office Theme</vt:lpstr>
      <vt:lpstr>PowerPoint Presentation</vt:lpstr>
      <vt:lpstr>Structure of SEEID</vt:lpstr>
      <vt:lpstr>Overview: Skilling Wing</vt:lpstr>
      <vt:lpstr>Overview: Employment &amp; Innovation</vt:lpstr>
      <vt:lpstr>Key Schemes under SEEID</vt:lpstr>
      <vt:lpstr>Startup Ecosystem in MH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Inclusive Innovation: Maharashtra Startup Yatra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Devendra Nagle</dc:creator>
  <cp:lastModifiedBy>Neel Lalka</cp:lastModifiedBy>
  <cp:revision>4</cp:revision>
  <cp:lastPrinted>2023-02-07T11:57:28Z</cp:lastPrinted>
  <dcterms:created xsi:type="dcterms:W3CDTF">2019-04-12T10:28:42Z</dcterms:created>
  <dcterms:modified xsi:type="dcterms:W3CDTF">2023-05-11T08:50:50Z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0x010100A42C92AC8635504BA04331B8BE4942E4</vt:lpwstr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MediaServiceImageTags">
    <vt:lpwstr/>
  </property>
</Properties>
</file>